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97" r:id="rId3"/>
    <p:sldId id="305" r:id="rId4"/>
    <p:sldId id="306" r:id="rId5"/>
    <p:sldId id="311" r:id="rId6"/>
    <p:sldId id="307" r:id="rId7"/>
    <p:sldId id="312" r:id="rId8"/>
    <p:sldId id="308" r:id="rId9"/>
    <p:sldId id="314" r:id="rId10"/>
    <p:sldId id="309" r:id="rId11"/>
    <p:sldId id="313" r:id="rId12"/>
    <p:sldId id="310" r:id="rId13"/>
  </p:sldIdLst>
  <p:sldSz cx="9144000" cy="6858000" type="screen4x3"/>
  <p:notesSz cx="9144000" cy="6858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A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F60997-D87F-4141-AAFB-51AB4565660C}" v="5" dt="2025-04-15T16:20:47.3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84" autoAdjust="0"/>
    <p:restoredTop sz="96247" autoAdjust="0"/>
  </p:normalViewPr>
  <p:slideViewPr>
    <p:cSldViewPr>
      <p:cViewPr varScale="1">
        <p:scale>
          <a:sx n="75" d="100"/>
          <a:sy n="75" d="100"/>
        </p:scale>
        <p:origin x="1848" y="43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dilla, Geraldo B" userId="1ccde235-9939-4959-a55c-ff0119bc6d95" providerId="ADAL" clId="{6D35B76E-53B3-41FA-94C5-A0B5B5FB72B3}"/>
    <pc:docChg chg="undo custSel modSld">
      <pc:chgData name="Padilla, Geraldo B" userId="1ccde235-9939-4959-a55c-ff0119bc6d95" providerId="ADAL" clId="{6D35B76E-53B3-41FA-94C5-A0B5B5FB72B3}" dt="2025-03-04T19:58:14.983" v="746" actId="20577"/>
      <pc:docMkLst>
        <pc:docMk/>
      </pc:docMkLst>
      <pc:sldChg chg="modSp mod modNotesTx">
        <pc:chgData name="Padilla, Geraldo B" userId="1ccde235-9939-4959-a55c-ff0119bc6d95" providerId="ADAL" clId="{6D35B76E-53B3-41FA-94C5-A0B5B5FB72B3}" dt="2025-03-04T18:19:56.735" v="451" actId="6549"/>
        <pc:sldMkLst>
          <pc:docMk/>
          <pc:sldMk cId="963640450" sldId="297"/>
        </pc:sldMkLst>
      </pc:sldChg>
      <pc:sldChg chg="modNotesTx">
        <pc:chgData name="Padilla, Geraldo B" userId="1ccde235-9939-4959-a55c-ff0119bc6d95" providerId="ADAL" clId="{6D35B76E-53B3-41FA-94C5-A0B5B5FB72B3}" dt="2025-03-04T19:58:14.983" v="746" actId="20577"/>
        <pc:sldMkLst>
          <pc:docMk/>
          <pc:sldMk cId="3055898065" sldId="298"/>
        </pc:sldMkLst>
      </pc:sldChg>
      <pc:sldChg chg="addSp modSp mod modNotesTx">
        <pc:chgData name="Padilla, Geraldo B" userId="1ccde235-9939-4959-a55c-ff0119bc6d95" providerId="ADAL" clId="{6D35B76E-53B3-41FA-94C5-A0B5B5FB72B3}" dt="2025-03-04T18:22:28.507" v="670" actId="20577"/>
        <pc:sldMkLst>
          <pc:docMk/>
          <pc:sldMk cId="333623022" sldId="299"/>
        </pc:sldMkLst>
      </pc:sldChg>
      <pc:sldChg chg="modSp mod modNotesTx">
        <pc:chgData name="Padilla, Geraldo B" userId="1ccde235-9939-4959-a55c-ff0119bc6d95" providerId="ADAL" clId="{6D35B76E-53B3-41FA-94C5-A0B5B5FB72B3}" dt="2025-03-04T18:23:22.154" v="712" actId="20577"/>
        <pc:sldMkLst>
          <pc:docMk/>
          <pc:sldMk cId="644896373" sldId="300"/>
        </pc:sldMkLst>
      </pc:sldChg>
      <pc:sldChg chg="modSp mod">
        <pc:chgData name="Padilla, Geraldo B" userId="1ccde235-9939-4959-a55c-ff0119bc6d95" providerId="ADAL" clId="{6D35B76E-53B3-41FA-94C5-A0B5B5FB72B3}" dt="2025-03-03T21:35:28.956" v="377" actId="313"/>
        <pc:sldMkLst>
          <pc:docMk/>
          <pc:sldMk cId="2134335683" sldId="302"/>
        </pc:sldMkLst>
      </pc:sldChg>
    </pc:docChg>
  </pc:docChgLst>
  <pc:docChgLst>
    <pc:chgData name="Padilla, Geraldo B" userId="1ccde235-9939-4959-a55c-ff0119bc6d95" providerId="ADAL" clId="{3FC741B0-01DB-4575-9922-41A3BF2B06B3}"/>
    <pc:docChg chg="undo redo custSel addSld delSld modSld sldOrd">
      <pc:chgData name="Padilla, Geraldo B" userId="1ccde235-9939-4959-a55c-ff0119bc6d95" providerId="ADAL" clId="{3FC741B0-01DB-4575-9922-41A3BF2B06B3}" dt="2025-02-11T17:33:21.088" v="868"/>
      <pc:docMkLst>
        <pc:docMk/>
      </pc:docMkLst>
      <pc:sldChg chg="addSp delSp modSp mod">
        <pc:chgData name="Padilla, Geraldo B" userId="1ccde235-9939-4959-a55c-ff0119bc6d95" providerId="ADAL" clId="{3FC741B0-01DB-4575-9922-41A3BF2B06B3}" dt="2025-02-11T17:33:21.088" v="868"/>
        <pc:sldMkLst>
          <pc:docMk/>
          <pc:sldMk cId="0" sldId="256"/>
        </pc:sldMkLst>
        <pc:spChg chg="mod">
          <ac:chgData name="Padilla, Geraldo B" userId="1ccde235-9939-4959-a55c-ff0119bc6d95" providerId="ADAL" clId="{3FC741B0-01DB-4575-9922-41A3BF2B06B3}" dt="2025-02-11T17:33:21.088" v="868"/>
          <ac:spMkLst>
            <pc:docMk/>
            <pc:sldMk cId="0" sldId="256"/>
            <ac:spMk id="2" creationId="{00000000-0000-0000-0000-000000000000}"/>
          </ac:spMkLst>
        </pc:spChg>
        <pc:spChg chg="add del mod">
          <ac:chgData name="Padilla, Geraldo B" userId="1ccde235-9939-4959-a55c-ff0119bc6d95" providerId="ADAL" clId="{3FC741B0-01DB-4575-9922-41A3BF2B06B3}" dt="2025-02-11T16:17:36.180" v="39" actId="1076"/>
          <ac:spMkLst>
            <pc:docMk/>
            <pc:sldMk cId="0" sldId="256"/>
            <ac:spMk id="7" creationId="{00000000-0000-0000-0000-000000000000}"/>
          </ac:spMkLst>
        </pc:spChg>
        <pc:spChg chg="mod">
          <ac:chgData name="Padilla, Geraldo B" userId="1ccde235-9939-4959-a55c-ff0119bc6d95" providerId="ADAL" clId="{3FC741B0-01DB-4575-9922-41A3BF2B06B3}" dt="2025-02-11T16:43:12.711" v="312" actId="207"/>
          <ac:spMkLst>
            <pc:docMk/>
            <pc:sldMk cId="0" sldId="256"/>
            <ac:spMk id="15" creationId="{00000000-0000-0000-0000-000000000000}"/>
          </ac:spMkLst>
        </pc:spChg>
        <pc:spChg chg="mod">
          <ac:chgData name="Padilla, Geraldo B" userId="1ccde235-9939-4959-a55c-ff0119bc6d95" providerId="ADAL" clId="{3FC741B0-01DB-4575-9922-41A3BF2B06B3}" dt="2025-02-11T16:43:32.565" v="316" actId="207"/>
          <ac:spMkLst>
            <pc:docMk/>
            <pc:sldMk cId="0" sldId="256"/>
            <ac:spMk id="16" creationId="{00000000-0000-0000-0000-000000000000}"/>
          </ac:spMkLst>
        </pc:spChg>
        <pc:spChg chg="add mod">
          <ac:chgData name="Padilla, Geraldo B" userId="1ccde235-9939-4959-a55c-ff0119bc6d95" providerId="ADAL" clId="{3FC741B0-01DB-4575-9922-41A3BF2B06B3}" dt="2025-02-11T16:42:56.746" v="308" actId="14100"/>
          <ac:spMkLst>
            <pc:docMk/>
            <pc:sldMk cId="0" sldId="256"/>
            <ac:spMk id="19" creationId="{7E2073EE-7292-5958-DBE6-DB109594FD76}"/>
          </ac:spMkLst>
        </pc:spChg>
      </pc:sldChg>
      <pc:sldChg chg="del">
        <pc:chgData name="Padilla, Geraldo B" userId="1ccde235-9939-4959-a55c-ff0119bc6d95" providerId="ADAL" clId="{3FC741B0-01DB-4575-9922-41A3BF2B06B3}" dt="2025-02-11T16:40:06.980" v="305" actId="47"/>
        <pc:sldMkLst>
          <pc:docMk/>
          <pc:sldMk cId="0" sldId="257"/>
        </pc:sldMkLst>
      </pc:sldChg>
      <pc:sldChg chg="addSp delSp modSp mod">
        <pc:chgData name="Padilla, Geraldo B" userId="1ccde235-9939-4959-a55c-ff0119bc6d95" providerId="ADAL" clId="{3FC741B0-01DB-4575-9922-41A3BF2B06B3}" dt="2025-02-11T16:58:20.862" v="547" actId="478"/>
        <pc:sldMkLst>
          <pc:docMk/>
          <pc:sldMk cId="0" sldId="258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59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60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61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62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63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64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65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66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67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68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69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70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71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72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73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74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75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76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77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78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79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80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81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82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83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84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85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86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87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88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89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90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91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92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93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94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95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96"/>
        </pc:sldMkLst>
      </pc:sldChg>
      <pc:sldChg chg="addSp delSp modSp add mod">
        <pc:chgData name="Padilla, Geraldo B" userId="1ccde235-9939-4959-a55c-ff0119bc6d95" providerId="ADAL" clId="{3FC741B0-01DB-4575-9922-41A3BF2B06B3}" dt="2025-02-11T17:13:05.721" v="636" actId="12"/>
        <pc:sldMkLst>
          <pc:docMk/>
          <pc:sldMk cId="963640450" sldId="297"/>
        </pc:sldMkLst>
        <pc:spChg chg="mod">
          <ac:chgData name="Padilla, Geraldo B" userId="1ccde235-9939-4959-a55c-ff0119bc6d95" providerId="ADAL" clId="{3FC741B0-01DB-4575-9922-41A3BF2B06B3}" dt="2025-02-11T16:43:37.751" v="317" actId="207"/>
          <ac:spMkLst>
            <pc:docMk/>
            <pc:sldMk cId="963640450" sldId="297"/>
            <ac:spMk id="15" creationId="{CD97FEB2-A023-7FDC-0B2E-FAD8E7CE56AE}"/>
          </ac:spMkLst>
        </pc:spChg>
      </pc:sldChg>
      <pc:sldChg chg="add">
        <pc:chgData name="Padilla, Geraldo B" userId="1ccde235-9939-4959-a55c-ff0119bc6d95" providerId="ADAL" clId="{3FC741B0-01DB-4575-9922-41A3BF2B06B3}" dt="2025-02-11T16:58:16.793" v="546"/>
        <pc:sldMkLst>
          <pc:docMk/>
          <pc:sldMk cId="1965914856" sldId="298"/>
        </pc:sldMkLst>
      </pc:sldChg>
      <pc:sldChg chg="addSp delSp modSp add mod ord">
        <pc:chgData name="Padilla, Geraldo B" userId="1ccde235-9939-4959-a55c-ff0119bc6d95" providerId="ADAL" clId="{3FC741B0-01DB-4575-9922-41A3BF2B06B3}" dt="2025-02-11T17:23:49.350" v="704"/>
        <pc:sldMkLst>
          <pc:docMk/>
          <pc:sldMk cId="928963339" sldId="299"/>
        </pc:sldMkLst>
      </pc:sldChg>
      <pc:sldChg chg="add ord">
        <pc:chgData name="Padilla, Geraldo B" userId="1ccde235-9939-4959-a55c-ff0119bc6d95" providerId="ADAL" clId="{3FC741B0-01DB-4575-9922-41A3BF2B06B3}" dt="2025-02-11T17:18:31.985" v="670"/>
        <pc:sldMkLst>
          <pc:docMk/>
          <pc:sldMk cId="1641392002" sldId="300"/>
        </pc:sldMkLst>
      </pc:sldChg>
      <pc:sldChg chg="modSp add mod">
        <pc:chgData name="Padilla, Geraldo B" userId="1ccde235-9939-4959-a55c-ff0119bc6d95" providerId="ADAL" clId="{3FC741B0-01DB-4575-9922-41A3BF2B06B3}" dt="2025-02-11T17:23:45.270" v="702" actId="20577"/>
        <pc:sldMkLst>
          <pc:docMk/>
          <pc:sldMk cId="1460047832" sldId="301"/>
        </pc:sldMkLst>
      </pc:sldChg>
      <pc:sldChg chg="addSp modSp add mod ord">
        <pc:chgData name="Padilla, Geraldo B" userId="1ccde235-9939-4959-a55c-ff0119bc6d95" providerId="ADAL" clId="{3FC741B0-01DB-4575-9922-41A3BF2B06B3}" dt="2025-02-11T17:31:49.012" v="832" actId="20577"/>
        <pc:sldMkLst>
          <pc:docMk/>
          <pc:sldMk cId="4237017712" sldId="302"/>
        </pc:sldMkLst>
      </pc:sldChg>
      <pc:sldChg chg="addSp modSp add mod">
        <pc:chgData name="Padilla, Geraldo B" userId="1ccde235-9939-4959-a55c-ff0119bc6d95" providerId="ADAL" clId="{3FC741B0-01DB-4575-9922-41A3BF2B06B3}" dt="2025-02-11T17:32:10.096" v="833" actId="6549"/>
        <pc:sldMkLst>
          <pc:docMk/>
          <pc:sldMk cId="3793769476" sldId="303"/>
        </pc:sldMkLst>
      </pc:sldChg>
      <pc:sldChg chg="addSp modSp add mod">
        <pc:chgData name="Padilla, Geraldo B" userId="1ccde235-9939-4959-a55c-ff0119bc6d95" providerId="ADAL" clId="{3FC741B0-01DB-4575-9922-41A3BF2B06B3}" dt="2025-02-11T17:32:59.607" v="851" actId="20577"/>
        <pc:sldMkLst>
          <pc:docMk/>
          <pc:sldMk cId="2581060690" sldId="304"/>
        </pc:sldMkLst>
      </pc:sldChg>
      <pc:sldChg chg="add">
        <pc:chgData name="Padilla, Geraldo B" userId="1ccde235-9939-4959-a55c-ff0119bc6d95" providerId="ADAL" clId="{3FC741B0-01DB-4575-9922-41A3BF2B06B3}" dt="2025-02-11T17:33:06.969" v="852"/>
        <pc:sldMkLst>
          <pc:docMk/>
          <pc:sldMk cId="1655536179" sldId="305"/>
        </pc:sldMkLst>
      </pc:sldChg>
    </pc:docChg>
  </pc:docChgLst>
  <pc:docChgLst>
    <pc:chgData name="Padilla, Geraldo B" userId="1ccde235-9939-4959-a55c-ff0119bc6d95" providerId="ADAL" clId="{0A197461-2DFF-4DAF-963D-BDCF4B86F2AA}"/>
    <pc:docChg chg="undo custSel addSld delSld modSld">
      <pc:chgData name="Padilla, Geraldo B" userId="1ccde235-9939-4959-a55c-ff0119bc6d95" providerId="ADAL" clId="{0A197461-2DFF-4DAF-963D-BDCF4B86F2AA}" dt="2025-03-03T03:43:59.999" v="2291" actId="20577"/>
      <pc:docMkLst>
        <pc:docMk/>
      </pc:docMkLst>
      <pc:sldChg chg="modSp mod">
        <pc:chgData name="Padilla, Geraldo B" userId="1ccde235-9939-4959-a55c-ff0119bc6d95" providerId="ADAL" clId="{0A197461-2DFF-4DAF-963D-BDCF4B86F2AA}" dt="2025-03-03T02:52:41.249" v="1003" actId="20577"/>
        <pc:sldMkLst>
          <pc:docMk/>
          <pc:sldMk cId="0" sldId="256"/>
        </pc:sldMkLst>
        <pc:spChg chg="mod">
          <ac:chgData name="Padilla, Geraldo B" userId="1ccde235-9939-4959-a55c-ff0119bc6d95" providerId="ADAL" clId="{0A197461-2DFF-4DAF-963D-BDCF4B86F2AA}" dt="2025-03-03T02:42:04.048" v="598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Padilla, Geraldo B" userId="1ccde235-9939-4959-a55c-ff0119bc6d95" providerId="ADAL" clId="{0A197461-2DFF-4DAF-963D-BDCF4B86F2AA}" dt="2025-03-03T01:54:39.545" v="1" actId="20577"/>
          <ac:spMkLst>
            <pc:docMk/>
            <pc:sldMk cId="0" sldId="256"/>
            <ac:spMk id="7" creationId="{00000000-0000-0000-0000-000000000000}"/>
          </ac:spMkLst>
        </pc:spChg>
        <pc:spChg chg="mod">
          <ac:chgData name="Padilla, Geraldo B" userId="1ccde235-9939-4959-a55c-ff0119bc6d95" providerId="ADAL" clId="{0A197461-2DFF-4DAF-963D-BDCF4B86F2AA}" dt="2025-03-03T02:52:41.249" v="1003" actId="20577"/>
          <ac:spMkLst>
            <pc:docMk/>
            <pc:sldMk cId="0" sldId="256"/>
            <ac:spMk id="19" creationId="{7E2073EE-7292-5958-DBE6-DB109594FD76}"/>
          </ac:spMkLst>
        </pc:spChg>
      </pc:sldChg>
      <pc:sldChg chg="del">
        <pc:chgData name="Padilla, Geraldo B" userId="1ccde235-9939-4959-a55c-ff0119bc6d95" providerId="ADAL" clId="{0A197461-2DFF-4DAF-963D-BDCF4B86F2AA}" dt="2025-03-03T02:41:30.297" v="582" actId="47"/>
        <pc:sldMkLst>
          <pc:docMk/>
          <pc:sldMk cId="0" sldId="258"/>
        </pc:sldMkLst>
      </pc:sldChg>
      <pc:sldChg chg="addSp modSp mod">
        <pc:chgData name="Padilla, Geraldo B" userId="1ccde235-9939-4959-a55c-ff0119bc6d95" providerId="ADAL" clId="{0A197461-2DFF-4DAF-963D-BDCF4B86F2AA}" dt="2025-03-03T03:40:07.269" v="1985" actId="14100"/>
        <pc:sldMkLst>
          <pc:docMk/>
          <pc:sldMk cId="963640450" sldId="297"/>
        </pc:sldMkLst>
      </pc:sldChg>
      <pc:sldChg chg="del">
        <pc:chgData name="Padilla, Geraldo B" userId="1ccde235-9939-4959-a55c-ff0119bc6d95" providerId="ADAL" clId="{0A197461-2DFF-4DAF-963D-BDCF4B86F2AA}" dt="2025-03-03T02:41:30.297" v="582" actId="47"/>
        <pc:sldMkLst>
          <pc:docMk/>
          <pc:sldMk cId="1965914856" sldId="298"/>
        </pc:sldMkLst>
      </pc:sldChg>
      <pc:sldChg chg="modSp add mod">
        <pc:chgData name="Padilla, Geraldo B" userId="1ccde235-9939-4959-a55c-ff0119bc6d95" providerId="ADAL" clId="{0A197461-2DFF-4DAF-963D-BDCF4B86F2AA}" dt="2025-03-03T03:40:03.843" v="1984" actId="14100"/>
        <pc:sldMkLst>
          <pc:docMk/>
          <pc:sldMk cId="3055898065" sldId="298"/>
        </pc:sldMkLst>
      </pc:sldChg>
      <pc:sldChg chg="addSp delSp modSp add mod">
        <pc:chgData name="Padilla, Geraldo B" userId="1ccde235-9939-4959-a55c-ff0119bc6d95" providerId="ADAL" clId="{0A197461-2DFF-4DAF-963D-BDCF4B86F2AA}" dt="2025-03-03T03:23:49.619" v="1276" actId="20577"/>
        <pc:sldMkLst>
          <pc:docMk/>
          <pc:sldMk cId="333623022" sldId="299"/>
        </pc:sldMkLst>
      </pc:sldChg>
      <pc:sldChg chg="del">
        <pc:chgData name="Padilla, Geraldo B" userId="1ccde235-9939-4959-a55c-ff0119bc6d95" providerId="ADAL" clId="{0A197461-2DFF-4DAF-963D-BDCF4B86F2AA}" dt="2025-03-03T02:41:30.297" v="582" actId="47"/>
        <pc:sldMkLst>
          <pc:docMk/>
          <pc:sldMk cId="928963339" sldId="299"/>
        </pc:sldMkLst>
      </pc:sldChg>
      <pc:sldChg chg="addSp delSp modSp add mod">
        <pc:chgData name="Padilla, Geraldo B" userId="1ccde235-9939-4959-a55c-ff0119bc6d95" providerId="ADAL" clId="{0A197461-2DFF-4DAF-963D-BDCF4B86F2AA}" dt="2025-03-03T03:42:25.167" v="2115" actId="1076"/>
        <pc:sldMkLst>
          <pc:docMk/>
          <pc:sldMk cId="644896373" sldId="300"/>
        </pc:sldMkLst>
      </pc:sldChg>
      <pc:sldChg chg="del">
        <pc:chgData name="Padilla, Geraldo B" userId="1ccde235-9939-4959-a55c-ff0119bc6d95" providerId="ADAL" clId="{0A197461-2DFF-4DAF-963D-BDCF4B86F2AA}" dt="2025-03-03T02:41:30.297" v="582" actId="47"/>
        <pc:sldMkLst>
          <pc:docMk/>
          <pc:sldMk cId="1641392002" sldId="300"/>
        </pc:sldMkLst>
      </pc:sldChg>
      <pc:sldChg chg="del">
        <pc:chgData name="Padilla, Geraldo B" userId="1ccde235-9939-4959-a55c-ff0119bc6d95" providerId="ADAL" clId="{0A197461-2DFF-4DAF-963D-BDCF4B86F2AA}" dt="2025-03-03T02:41:30.297" v="582" actId="47"/>
        <pc:sldMkLst>
          <pc:docMk/>
          <pc:sldMk cId="1460047832" sldId="301"/>
        </pc:sldMkLst>
      </pc:sldChg>
      <pc:sldChg chg="add">
        <pc:chgData name="Padilla, Geraldo B" userId="1ccde235-9939-4959-a55c-ff0119bc6d95" providerId="ADAL" clId="{0A197461-2DFF-4DAF-963D-BDCF4B86F2AA}" dt="2025-03-03T03:23:40.924" v="1275"/>
        <pc:sldMkLst>
          <pc:docMk/>
          <pc:sldMk cId="1795723748" sldId="301"/>
        </pc:sldMkLst>
      </pc:sldChg>
      <pc:sldChg chg="modSp add mod">
        <pc:chgData name="Padilla, Geraldo B" userId="1ccde235-9939-4959-a55c-ff0119bc6d95" providerId="ADAL" clId="{0A197461-2DFF-4DAF-963D-BDCF4B86F2AA}" dt="2025-03-03T03:43:59.999" v="2291" actId="20577"/>
        <pc:sldMkLst>
          <pc:docMk/>
          <pc:sldMk cId="2134335683" sldId="302"/>
        </pc:sldMkLst>
      </pc:sldChg>
      <pc:sldChg chg="del">
        <pc:chgData name="Padilla, Geraldo B" userId="1ccde235-9939-4959-a55c-ff0119bc6d95" providerId="ADAL" clId="{0A197461-2DFF-4DAF-963D-BDCF4B86F2AA}" dt="2025-03-03T02:41:30.297" v="582" actId="47"/>
        <pc:sldMkLst>
          <pc:docMk/>
          <pc:sldMk cId="4237017712" sldId="302"/>
        </pc:sldMkLst>
      </pc:sldChg>
      <pc:sldChg chg="del">
        <pc:chgData name="Padilla, Geraldo B" userId="1ccde235-9939-4959-a55c-ff0119bc6d95" providerId="ADAL" clId="{0A197461-2DFF-4DAF-963D-BDCF4B86F2AA}" dt="2025-03-03T02:41:30.297" v="582" actId="47"/>
        <pc:sldMkLst>
          <pc:docMk/>
          <pc:sldMk cId="3793769476" sldId="303"/>
        </pc:sldMkLst>
      </pc:sldChg>
      <pc:sldChg chg="del">
        <pc:chgData name="Padilla, Geraldo B" userId="1ccde235-9939-4959-a55c-ff0119bc6d95" providerId="ADAL" clId="{0A197461-2DFF-4DAF-963D-BDCF4B86F2AA}" dt="2025-03-03T02:41:30.297" v="582" actId="47"/>
        <pc:sldMkLst>
          <pc:docMk/>
          <pc:sldMk cId="2581060690" sldId="304"/>
        </pc:sldMkLst>
      </pc:sldChg>
      <pc:sldChg chg="del">
        <pc:chgData name="Padilla, Geraldo B" userId="1ccde235-9939-4959-a55c-ff0119bc6d95" providerId="ADAL" clId="{0A197461-2DFF-4DAF-963D-BDCF4B86F2AA}" dt="2025-03-03T02:41:30.297" v="582" actId="47"/>
        <pc:sldMkLst>
          <pc:docMk/>
          <pc:sldMk cId="1655536179" sldId="305"/>
        </pc:sldMkLst>
      </pc:sldChg>
    </pc:docChg>
  </pc:docChgLst>
  <pc:docChgLst>
    <pc:chgData name="Padilla, Geraldo B" userId="1ccde235-9939-4959-a55c-ff0119bc6d95" providerId="ADAL" clId="{9EF60997-D87F-4141-AAFB-51AB4565660C}"/>
    <pc:docChg chg="undo custSel modSld">
      <pc:chgData name="Padilla, Geraldo B" userId="1ccde235-9939-4959-a55c-ff0119bc6d95" providerId="ADAL" clId="{9EF60997-D87F-4141-AAFB-51AB4565660C}" dt="2025-04-15T18:39:46.102" v="640" actId="20577"/>
      <pc:docMkLst>
        <pc:docMk/>
      </pc:docMkLst>
      <pc:sldChg chg="addSp modSp mod">
        <pc:chgData name="Padilla, Geraldo B" userId="1ccde235-9939-4959-a55c-ff0119bc6d95" providerId="ADAL" clId="{9EF60997-D87F-4141-AAFB-51AB4565660C}" dt="2025-04-15T18:39:46.102" v="640" actId="20577"/>
        <pc:sldMkLst>
          <pc:docMk/>
          <pc:sldMk cId="3937496953" sldId="305"/>
        </pc:sldMkLst>
        <pc:spChg chg="add mod">
          <ac:chgData name="Padilla, Geraldo B" userId="1ccde235-9939-4959-a55c-ff0119bc6d95" providerId="ADAL" clId="{9EF60997-D87F-4141-AAFB-51AB4565660C}" dt="2025-04-15T18:39:46.102" v="640" actId="20577"/>
          <ac:spMkLst>
            <pc:docMk/>
            <pc:sldMk cId="3937496953" sldId="305"/>
            <ac:spMk id="2" creationId="{7781EC0D-D03C-6643-D324-FAA109A482B8}"/>
          </ac:spMkLst>
        </pc:spChg>
        <pc:spChg chg="add mod">
          <ac:chgData name="Padilla, Geraldo B" userId="1ccde235-9939-4959-a55c-ff0119bc6d95" providerId="ADAL" clId="{9EF60997-D87F-4141-AAFB-51AB4565660C}" dt="2025-04-15T18:20:15.791" v="622" actId="20577"/>
          <ac:spMkLst>
            <pc:docMk/>
            <pc:sldMk cId="3937496953" sldId="305"/>
            <ac:spMk id="3" creationId="{3E4957ED-D8CB-608F-613A-81EE359815A2}"/>
          </ac:spMkLst>
        </pc:spChg>
      </pc:sldChg>
      <pc:sldChg chg="modSp mod">
        <pc:chgData name="Padilla, Geraldo B" userId="1ccde235-9939-4959-a55c-ff0119bc6d95" providerId="ADAL" clId="{9EF60997-D87F-4141-AAFB-51AB4565660C}" dt="2025-04-15T14:35:55.979" v="93" actId="20577"/>
        <pc:sldMkLst>
          <pc:docMk/>
          <pc:sldMk cId="4118960499" sldId="311"/>
        </pc:sldMkLst>
        <pc:spChg chg="mod">
          <ac:chgData name="Padilla, Geraldo B" userId="1ccde235-9939-4959-a55c-ff0119bc6d95" providerId="ADAL" clId="{9EF60997-D87F-4141-AAFB-51AB4565660C}" dt="2025-04-15T14:35:55.979" v="93" actId="20577"/>
          <ac:spMkLst>
            <pc:docMk/>
            <pc:sldMk cId="4118960499" sldId="311"/>
            <ac:spMk id="2" creationId="{2692D823-A7A3-17EA-B5CA-F67844E62281}"/>
          </ac:spMkLst>
        </pc:spChg>
        <pc:spChg chg="mod">
          <ac:chgData name="Padilla, Geraldo B" userId="1ccde235-9939-4959-a55c-ff0119bc6d95" providerId="ADAL" clId="{9EF60997-D87F-4141-AAFB-51AB4565660C}" dt="2025-04-15T14:35:28.042" v="76" actId="20577"/>
          <ac:spMkLst>
            <pc:docMk/>
            <pc:sldMk cId="4118960499" sldId="311"/>
            <ac:spMk id="3" creationId="{90F2019A-4A3F-61DA-7338-7E91547649A7}"/>
          </ac:spMkLst>
        </pc:spChg>
      </pc:sldChg>
      <pc:sldChg chg="addSp modSp mod">
        <pc:chgData name="Padilla, Geraldo B" userId="1ccde235-9939-4959-a55c-ff0119bc6d95" providerId="ADAL" clId="{9EF60997-D87F-4141-AAFB-51AB4565660C}" dt="2025-04-15T16:13:26.654" v="383" actId="20577"/>
        <pc:sldMkLst>
          <pc:docMk/>
          <pc:sldMk cId="463686801" sldId="312"/>
        </pc:sldMkLst>
        <pc:spChg chg="add">
          <ac:chgData name="Padilla, Geraldo B" userId="1ccde235-9939-4959-a55c-ff0119bc6d95" providerId="ADAL" clId="{9EF60997-D87F-4141-AAFB-51AB4565660C}" dt="2025-04-15T14:36:44.507" v="94"/>
          <ac:spMkLst>
            <pc:docMk/>
            <pc:sldMk cId="463686801" sldId="312"/>
            <ac:spMk id="2" creationId="{1AE1AF07-79AD-96DF-1C70-BE063BF4A4FD}"/>
          </ac:spMkLst>
        </pc:spChg>
        <pc:spChg chg="mod">
          <ac:chgData name="Padilla, Geraldo B" userId="1ccde235-9939-4959-a55c-ff0119bc6d95" providerId="ADAL" clId="{9EF60997-D87F-4141-AAFB-51AB4565660C}" dt="2025-04-15T16:11:37.869" v="368" actId="20577"/>
          <ac:spMkLst>
            <pc:docMk/>
            <pc:sldMk cId="463686801" sldId="312"/>
            <ac:spMk id="3" creationId="{3E73A2EE-557A-6467-56B8-5FA0E8BFBD73}"/>
          </ac:spMkLst>
        </pc:spChg>
        <pc:spChg chg="mod">
          <ac:chgData name="Padilla, Geraldo B" userId="1ccde235-9939-4959-a55c-ff0119bc6d95" providerId="ADAL" clId="{9EF60997-D87F-4141-AAFB-51AB4565660C}" dt="2025-04-15T16:06:12.026" v="285" actId="20577"/>
          <ac:spMkLst>
            <pc:docMk/>
            <pc:sldMk cId="463686801" sldId="312"/>
            <ac:spMk id="7" creationId="{DF16D4AF-49C8-0D08-C9BE-DF68C4DE9ABC}"/>
          </ac:spMkLst>
        </pc:spChg>
        <pc:spChg chg="add mod">
          <ac:chgData name="Padilla, Geraldo B" userId="1ccde235-9939-4959-a55c-ff0119bc6d95" providerId="ADAL" clId="{9EF60997-D87F-4141-AAFB-51AB4565660C}" dt="2025-04-15T16:13:26.654" v="383" actId="20577"/>
          <ac:spMkLst>
            <pc:docMk/>
            <pc:sldMk cId="463686801" sldId="312"/>
            <ac:spMk id="9" creationId="{4293A6BC-295C-99DB-60F7-6DA5E3B6DB6C}"/>
          </ac:spMkLst>
        </pc:spChg>
      </pc:sldChg>
      <pc:sldChg chg="modSp mod">
        <pc:chgData name="Padilla, Geraldo B" userId="1ccde235-9939-4959-a55c-ff0119bc6d95" providerId="ADAL" clId="{9EF60997-D87F-4141-AAFB-51AB4565660C}" dt="2025-04-15T14:25:56.799" v="59" actId="5793"/>
        <pc:sldMkLst>
          <pc:docMk/>
          <pc:sldMk cId="2536053446" sldId="313"/>
        </pc:sldMkLst>
        <pc:spChg chg="mod">
          <ac:chgData name="Padilla, Geraldo B" userId="1ccde235-9939-4959-a55c-ff0119bc6d95" providerId="ADAL" clId="{9EF60997-D87F-4141-AAFB-51AB4565660C}" dt="2025-04-15T14:25:40.141" v="58" actId="20577"/>
          <ac:spMkLst>
            <pc:docMk/>
            <pc:sldMk cId="2536053446" sldId="313"/>
            <ac:spMk id="2" creationId="{523A396B-1F2A-86C8-73F2-8E563F1C87A6}"/>
          </ac:spMkLst>
        </pc:spChg>
        <pc:spChg chg="mod">
          <ac:chgData name="Padilla, Geraldo B" userId="1ccde235-9939-4959-a55c-ff0119bc6d95" providerId="ADAL" clId="{9EF60997-D87F-4141-AAFB-51AB4565660C}" dt="2025-04-15T14:25:56.799" v="59" actId="5793"/>
          <ac:spMkLst>
            <pc:docMk/>
            <pc:sldMk cId="2536053446" sldId="313"/>
            <ac:spMk id="7" creationId="{ECF45555-15CB-4CBE-598C-FF224A4EBA74}"/>
          </ac:spMkLst>
        </pc:spChg>
      </pc:sldChg>
    </pc:docChg>
  </pc:docChgLst>
  <pc:docChgLst>
    <pc:chgData name="Padilla, Geraldo B" userId="1ccde235-9939-4959-a55c-ff0119bc6d95" providerId="ADAL" clId="{9E0394EB-15B1-4FC9-AECB-BE6EFF316589}"/>
    <pc:docChg chg="undo custSel addSld delSld modSld sldOrd">
      <pc:chgData name="Padilla, Geraldo B" userId="1ccde235-9939-4959-a55c-ff0119bc6d95" providerId="ADAL" clId="{9E0394EB-15B1-4FC9-AECB-BE6EFF316589}" dt="2025-04-14T21:35:26.188" v="3104" actId="20577"/>
      <pc:docMkLst>
        <pc:docMk/>
      </pc:docMkLst>
      <pc:sldChg chg="modSp mod">
        <pc:chgData name="Padilla, Geraldo B" userId="1ccde235-9939-4959-a55c-ff0119bc6d95" providerId="ADAL" clId="{9E0394EB-15B1-4FC9-AECB-BE6EFF316589}" dt="2025-04-11T19:21:07.987" v="227" actId="207"/>
        <pc:sldMkLst>
          <pc:docMk/>
          <pc:sldMk cId="0" sldId="256"/>
        </pc:sldMkLst>
        <pc:spChg chg="mod">
          <ac:chgData name="Padilla, Geraldo B" userId="1ccde235-9939-4959-a55c-ff0119bc6d95" providerId="ADAL" clId="{9E0394EB-15B1-4FC9-AECB-BE6EFF316589}" dt="2025-04-11T19:21:07.987" v="227" actId="207"/>
          <ac:spMkLst>
            <pc:docMk/>
            <pc:sldMk cId="0" sldId="256"/>
            <ac:spMk id="2" creationId="{00000000-0000-0000-0000-000000000000}"/>
          </ac:spMkLst>
        </pc:spChg>
        <pc:spChg chg="mod">
          <ac:chgData name="Padilla, Geraldo B" userId="1ccde235-9939-4959-a55c-ff0119bc6d95" providerId="ADAL" clId="{9E0394EB-15B1-4FC9-AECB-BE6EFF316589}" dt="2025-04-11T19:10:42.541" v="182" actId="2711"/>
          <ac:spMkLst>
            <pc:docMk/>
            <pc:sldMk cId="0" sldId="256"/>
            <ac:spMk id="7" creationId="{00000000-0000-0000-0000-000000000000}"/>
          </ac:spMkLst>
        </pc:spChg>
        <pc:spChg chg="mod">
          <ac:chgData name="Padilla, Geraldo B" userId="1ccde235-9939-4959-a55c-ff0119bc6d95" providerId="ADAL" clId="{9E0394EB-15B1-4FC9-AECB-BE6EFF316589}" dt="2025-04-11T19:10:34.142" v="180" actId="2711"/>
          <ac:spMkLst>
            <pc:docMk/>
            <pc:sldMk cId="0" sldId="256"/>
            <ac:spMk id="19" creationId="{7E2073EE-7292-5958-DBE6-DB109594FD76}"/>
          </ac:spMkLst>
        </pc:spChg>
      </pc:sldChg>
      <pc:sldChg chg="addSp delSp modSp add del mod modNotesTx">
        <pc:chgData name="Padilla, Geraldo B" userId="1ccde235-9939-4959-a55c-ff0119bc6d95" providerId="ADAL" clId="{9E0394EB-15B1-4FC9-AECB-BE6EFF316589}" dt="2025-04-11T19:23:17.663" v="257" actId="14100"/>
        <pc:sldMkLst>
          <pc:docMk/>
          <pc:sldMk cId="963640450" sldId="297"/>
        </pc:sldMkLst>
        <pc:spChg chg="add mod">
          <ac:chgData name="Padilla, Geraldo B" userId="1ccde235-9939-4959-a55c-ff0119bc6d95" providerId="ADAL" clId="{9E0394EB-15B1-4FC9-AECB-BE6EFF316589}" dt="2025-04-11T19:21:19.129" v="229"/>
          <ac:spMkLst>
            <pc:docMk/>
            <pc:sldMk cId="963640450" sldId="297"/>
            <ac:spMk id="6" creationId="{AFBA5867-0D54-3072-93F0-C2D178AEAEF9}"/>
          </ac:spMkLst>
        </pc:spChg>
        <pc:spChg chg="add mod">
          <ac:chgData name="Padilla, Geraldo B" userId="1ccde235-9939-4959-a55c-ff0119bc6d95" providerId="ADAL" clId="{9E0394EB-15B1-4FC9-AECB-BE6EFF316589}" dt="2025-04-11T19:23:17.663" v="257" actId="14100"/>
          <ac:spMkLst>
            <pc:docMk/>
            <pc:sldMk cId="963640450" sldId="297"/>
            <ac:spMk id="7" creationId="{367A2EA9-0E00-5925-A8CD-9986D02805CA}"/>
          </ac:spMkLst>
        </pc:spChg>
        <pc:spChg chg="add mod">
          <ac:chgData name="Padilla, Geraldo B" userId="1ccde235-9939-4959-a55c-ff0119bc6d95" providerId="ADAL" clId="{9E0394EB-15B1-4FC9-AECB-BE6EFF316589}" dt="2025-04-11T19:23:03.864" v="255" actId="1076"/>
          <ac:spMkLst>
            <pc:docMk/>
            <pc:sldMk cId="963640450" sldId="297"/>
            <ac:spMk id="8" creationId="{955BAA6F-05E6-05CD-676E-C2CD1235085D}"/>
          </ac:spMkLst>
        </pc:spChg>
        <pc:spChg chg="add del mod">
          <ac:chgData name="Padilla, Geraldo B" userId="1ccde235-9939-4959-a55c-ff0119bc6d95" providerId="ADAL" clId="{9E0394EB-15B1-4FC9-AECB-BE6EFF316589}" dt="2025-04-11T19:21:27.943" v="232" actId="478"/>
          <ac:spMkLst>
            <pc:docMk/>
            <pc:sldMk cId="963640450" sldId="297"/>
            <ac:spMk id="15" creationId="{CD97FEB2-A023-7FDC-0B2E-FAD8E7CE56AE}"/>
          </ac:spMkLst>
        </pc:spChg>
      </pc:sldChg>
      <pc:sldChg chg="modSp add del mod">
        <pc:chgData name="Padilla, Geraldo B" userId="1ccde235-9939-4959-a55c-ff0119bc6d95" providerId="ADAL" clId="{9E0394EB-15B1-4FC9-AECB-BE6EFF316589}" dt="2025-04-11T19:26:58.102" v="319" actId="47"/>
        <pc:sldMkLst>
          <pc:docMk/>
          <pc:sldMk cId="1284619557" sldId="298"/>
        </pc:sldMkLst>
      </pc:sldChg>
      <pc:sldChg chg="add del">
        <pc:chgData name="Padilla, Geraldo B" userId="1ccde235-9939-4959-a55c-ff0119bc6d95" providerId="ADAL" clId="{9E0394EB-15B1-4FC9-AECB-BE6EFF316589}" dt="2025-04-11T19:01:06.004" v="40" actId="47"/>
        <pc:sldMkLst>
          <pc:docMk/>
          <pc:sldMk cId="3055898065" sldId="298"/>
        </pc:sldMkLst>
      </pc:sldChg>
      <pc:sldChg chg="add del">
        <pc:chgData name="Padilla, Geraldo B" userId="1ccde235-9939-4959-a55c-ff0119bc6d95" providerId="ADAL" clId="{9E0394EB-15B1-4FC9-AECB-BE6EFF316589}" dt="2025-04-11T19:01:06.004" v="40" actId="47"/>
        <pc:sldMkLst>
          <pc:docMk/>
          <pc:sldMk cId="333623022" sldId="299"/>
        </pc:sldMkLst>
      </pc:sldChg>
      <pc:sldChg chg="addSp delSp modSp add del mod">
        <pc:chgData name="Padilla, Geraldo B" userId="1ccde235-9939-4959-a55c-ff0119bc6d95" providerId="ADAL" clId="{9E0394EB-15B1-4FC9-AECB-BE6EFF316589}" dt="2025-04-11T19:26:39.209" v="317" actId="47"/>
        <pc:sldMkLst>
          <pc:docMk/>
          <pc:sldMk cId="4116874994" sldId="299"/>
        </pc:sldMkLst>
      </pc:sldChg>
      <pc:sldChg chg="add del">
        <pc:chgData name="Padilla, Geraldo B" userId="1ccde235-9939-4959-a55c-ff0119bc6d95" providerId="ADAL" clId="{9E0394EB-15B1-4FC9-AECB-BE6EFF316589}" dt="2025-04-11T19:01:06.004" v="40" actId="47"/>
        <pc:sldMkLst>
          <pc:docMk/>
          <pc:sldMk cId="644896373" sldId="300"/>
        </pc:sldMkLst>
      </pc:sldChg>
      <pc:sldChg chg="modSp add del mod">
        <pc:chgData name="Padilla, Geraldo B" userId="1ccde235-9939-4959-a55c-ff0119bc6d95" providerId="ADAL" clId="{9E0394EB-15B1-4FC9-AECB-BE6EFF316589}" dt="2025-04-11T19:26:39.209" v="317" actId="47"/>
        <pc:sldMkLst>
          <pc:docMk/>
          <pc:sldMk cId="713105234" sldId="300"/>
        </pc:sldMkLst>
      </pc:sldChg>
      <pc:sldChg chg="modSp add del mod">
        <pc:chgData name="Padilla, Geraldo B" userId="1ccde235-9939-4959-a55c-ff0119bc6d95" providerId="ADAL" clId="{9E0394EB-15B1-4FC9-AECB-BE6EFF316589}" dt="2025-04-11T19:26:39.209" v="317" actId="47"/>
        <pc:sldMkLst>
          <pc:docMk/>
          <pc:sldMk cId="565931476" sldId="301"/>
        </pc:sldMkLst>
      </pc:sldChg>
      <pc:sldChg chg="add del">
        <pc:chgData name="Padilla, Geraldo B" userId="1ccde235-9939-4959-a55c-ff0119bc6d95" providerId="ADAL" clId="{9E0394EB-15B1-4FC9-AECB-BE6EFF316589}" dt="2025-04-11T19:01:06.004" v="40" actId="47"/>
        <pc:sldMkLst>
          <pc:docMk/>
          <pc:sldMk cId="1795723748" sldId="301"/>
        </pc:sldMkLst>
      </pc:sldChg>
      <pc:sldChg chg="add del">
        <pc:chgData name="Padilla, Geraldo B" userId="1ccde235-9939-4959-a55c-ff0119bc6d95" providerId="ADAL" clId="{9E0394EB-15B1-4FC9-AECB-BE6EFF316589}" dt="2025-04-11T19:01:06.004" v="40" actId="47"/>
        <pc:sldMkLst>
          <pc:docMk/>
          <pc:sldMk cId="2134335683" sldId="302"/>
        </pc:sldMkLst>
      </pc:sldChg>
      <pc:sldChg chg="modSp add del mod">
        <pc:chgData name="Padilla, Geraldo B" userId="1ccde235-9939-4959-a55c-ff0119bc6d95" providerId="ADAL" clId="{9E0394EB-15B1-4FC9-AECB-BE6EFF316589}" dt="2025-04-11T19:26:39.209" v="317" actId="47"/>
        <pc:sldMkLst>
          <pc:docMk/>
          <pc:sldMk cId="3864833460" sldId="302"/>
        </pc:sldMkLst>
      </pc:sldChg>
      <pc:sldChg chg="delSp modSp add del mod">
        <pc:chgData name="Padilla, Geraldo B" userId="1ccde235-9939-4959-a55c-ff0119bc6d95" providerId="ADAL" clId="{9E0394EB-15B1-4FC9-AECB-BE6EFF316589}" dt="2025-04-11T19:26:39.209" v="317" actId="47"/>
        <pc:sldMkLst>
          <pc:docMk/>
          <pc:sldMk cId="1760576708" sldId="303"/>
        </pc:sldMkLst>
      </pc:sldChg>
      <pc:sldChg chg="modSp add del mod">
        <pc:chgData name="Padilla, Geraldo B" userId="1ccde235-9939-4959-a55c-ff0119bc6d95" providerId="ADAL" clId="{9E0394EB-15B1-4FC9-AECB-BE6EFF316589}" dt="2025-04-11T19:26:39.209" v="317" actId="47"/>
        <pc:sldMkLst>
          <pc:docMk/>
          <pc:sldMk cId="3905266407" sldId="304"/>
        </pc:sldMkLst>
      </pc:sldChg>
      <pc:sldChg chg="addSp delSp modSp add mod ord">
        <pc:chgData name="Padilla, Geraldo B" userId="1ccde235-9939-4959-a55c-ff0119bc6d95" providerId="ADAL" clId="{9E0394EB-15B1-4FC9-AECB-BE6EFF316589}" dt="2025-04-11T19:27:41.154" v="321"/>
        <pc:sldMkLst>
          <pc:docMk/>
          <pc:sldMk cId="3937496953" sldId="305"/>
        </pc:sldMkLst>
        <pc:spChg chg="add mod">
          <ac:chgData name="Padilla, Geraldo B" userId="1ccde235-9939-4959-a55c-ff0119bc6d95" providerId="ADAL" clId="{9E0394EB-15B1-4FC9-AECB-BE6EFF316589}" dt="2025-04-11T19:25:52.637" v="303" actId="1076"/>
          <ac:spMkLst>
            <pc:docMk/>
            <pc:sldMk cId="3937496953" sldId="305"/>
            <ac:spMk id="4" creationId="{A6D26BBC-8EFD-3A7A-ACAC-7C5D4EDF72B4}"/>
          </ac:spMkLst>
        </pc:spChg>
        <pc:spChg chg="add mod">
          <ac:chgData name="Padilla, Geraldo B" userId="1ccde235-9939-4959-a55c-ff0119bc6d95" providerId="ADAL" clId="{9E0394EB-15B1-4FC9-AECB-BE6EFF316589}" dt="2025-04-11T19:26:01.954" v="304"/>
          <ac:spMkLst>
            <pc:docMk/>
            <pc:sldMk cId="3937496953" sldId="305"/>
            <ac:spMk id="5" creationId="{B67F800E-4B65-C963-8ECB-B10E08ACA170}"/>
          </ac:spMkLst>
        </pc:spChg>
        <pc:spChg chg="add mod">
          <ac:chgData name="Padilla, Geraldo B" userId="1ccde235-9939-4959-a55c-ff0119bc6d95" providerId="ADAL" clId="{9E0394EB-15B1-4FC9-AECB-BE6EFF316589}" dt="2025-04-11T19:26:32.897" v="316" actId="14100"/>
          <ac:spMkLst>
            <pc:docMk/>
            <pc:sldMk cId="3937496953" sldId="305"/>
            <ac:spMk id="6" creationId="{0A59ACBB-58E1-6A15-6335-37799ABA1454}"/>
          </ac:spMkLst>
        </pc:spChg>
        <pc:spChg chg="mod">
          <ac:chgData name="Padilla, Geraldo B" userId="1ccde235-9939-4959-a55c-ff0119bc6d95" providerId="ADAL" clId="{9E0394EB-15B1-4FC9-AECB-BE6EFF316589}" dt="2025-04-11T19:25:43.010" v="299" actId="14100"/>
          <ac:spMkLst>
            <pc:docMk/>
            <pc:sldMk cId="3937496953" sldId="305"/>
            <ac:spMk id="15" creationId="{F42C0BD7-8E72-C4A7-AE0D-46308909E353}"/>
          </ac:spMkLst>
        </pc:spChg>
      </pc:sldChg>
      <pc:sldChg chg="modSp add mod">
        <pc:chgData name="Padilla, Geraldo B" userId="1ccde235-9939-4959-a55c-ff0119bc6d95" providerId="ADAL" clId="{9E0394EB-15B1-4FC9-AECB-BE6EFF316589}" dt="2025-04-11T19:24:03.111" v="266" actId="20577"/>
        <pc:sldMkLst>
          <pc:docMk/>
          <pc:sldMk cId="1900419229" sldId="306"/>
        </pc:sldMkLst>
        <pc:spChg chg="mod">
          <ac:chgData name="Padilla, Geraldo B" userId="1ccde235-9939-4959-a55c-ff0119bc6d95" providerId="ADAL" clId="{9E0394EB-15B1-4FC9-AECB-BE6EFF316589}" dt="2025-04-11T19:24:00.483" v="264"/>
          <ac:spMkLst>
            <pc:docMk/>
            <pc:sldMk cId="1900419229" sldId="306"/>
            <ac:spMk id="7" creationId="{1940FC6B-A3E5-D930-37BE-5994ABE8403F}"/>
          </ac:spMkLst>
        </pc:spChg>
        <pc:spChg chg="mod">
          <ac:chgData name="Padilla, Geraldo B" userId="1ccde235-9939-4959-a55c-ff0119bc6d95" providerId="ADAL" clId="{9E0394EB-15B1-4FC9-AECB-BE6EFF316589}" dt="2025-04-11T19:24:03.111" v="266" actId="20577"/>
          <ac:spMkLst>
            <pc:docMk/>
            <pc:sldMk cId="1900419229" sldId="306"/>
            <ac:spMk id="8" creationId="{CF2F8BF5-C4EC-7997-E1E4-27BC03C3D11D}"/>
          </ac:spMkLst>
        </pc:spChg>
      </pc:sldChg>
      <pc:sldChg chg="modSp add mod">
        <pc:chgData name="Padilla, Geraldo B" userId="1ccde235-9939-4959-a55c-ff0119bc6d95" providerId="ADAL" clId="{9E0394EB-15B1-4FC9-AECB-BE6EFF316589}" dt="2025-04-11T19:24:17.797" v="271" actId="20577"/>
        <pc:sldMkLst>
          <pc:docMk/>
          <pc:sldMk cId="1414332052" sldId="307"/>
        </pc:sldMkLst>
        <pc:spChg chg="mod">
          <ac:chgData name="Padilla, Geraldo B" userId="1ccde235-9939-4959-a55c-ff0119bc6d95" providerId="ADAL" clId="{9E0394EB-15B1-4FC9-AECB-BE6EFF316589}" dt="2025-04-11T19:24:15.857" v="269"/>
          <ac:spMkLst>
            <pc:docMk/>
            <pc:sldMk cId="1414332052" sldId="307"/>
            <ac:spMk id="7" creationId="{5BB93832-1E7B-999C-7FE2-AC136E23B334}"/>
          </ac:spMkLst>
        </pc:spChg>
        <pc:spChg chg="mod">
          <ac:chgData name="Padilla, Geraldo B" userId="1ccde235-9939-4959-a55c-ff0119bc6d95" providerId="ADAL" clId="{9E0394EB-15B1-4FC9-AECB-BE6EFF316589}" dt="2025-04-11T19:24:17.797" v="271" actId="20577"/>
          <ac:spMkLst>
            <pc:docMk/>
            <pc:sldMk cId="1414332052" sldId="307"/>
            <ac:spMk id="8" creationId="{0BDC6903-7039-8C15-1FAF-AC6528A48899}"/>
          </ac:spMkLst>
        </pc:spChg>
      </pc:sldChg>
      <pc:sldChg chg="addSp modSp add mod">
        <pc:chgData name="Padilla, Geraldo B" userId="1ccde235-9939-4959-a55c-ff0119bc6d95" providerId="ADAL" clId="{9E0394EB-15B1-4FC9-AECB-BE6EFF316589}" dt="2025-04-11T19:25:04.844" v="291"/>
        <pc:sldMkLst>
          <pc:docMk/>
          <pc:sldMk cId="824703173" sldId="308"/>
        </pc:sldMkLst>
        <pc:spChg chg="mod">
          <ac:chgData name="Padilla, Geraldo B" userId="1ccde235-9939-4959-a55c-ff0119bc6d95" providerId="ADAL" clId="{9E0394EB-15B1-4FC9-AECB-BE6EFF316589}" dt="2025-04-11T19:25:04.844" v="291"/>
          <ac:spMkLst>
            <pc:docMk/>
            <pc:sldMk cId="824703173" sldId="308"/>
            <ac:spMk id="7" creationId="{788FA122-DCC6-D485-FBC1-8B499E0C34B3}"/>
          </ac:spMkLst>
        </pc:spChg>
        <pc:spChg chg="mod">
          <ac:chgData name="Padilla, Geraldo B" userId="1ccde235-9939-4959-a55c-ff0119bc6d95" providerId="ADAL" clId="{9E0394EB-15B1-4FC9-AECB-BE6EFF316589}" dt="2025-04-11T19:24:22.733" v="275" actId="20577"/>
          <ac:spMkLst>
            <pc:docMk/>
            <pc:sldMk cId="824703173" sldId="308"/>
            <ac:spMk id="8" creationId="{6C85E1AA-2045-696A-7752-23E9ADC081FF}"/>
          </ac:spMkLst>
        </pc:spChg>
      </pc:sldChg>
      <pc:sldChg chg="modSp add mod">
        <pc:chgData name="Padilla, Geraldo B" userId="1ccde235-9939-4959-a55c-ff0119bc6d95" providerId="ADAL" clId="{9E0394EB-15B1-4FC9-AECB-BE6EFF316589}" dt="2025-04-11T19:25:20.295" v="295"/>
        <pc:sldMkLst>
          <pc:docMk/>
          <pc:sldMk cId="633526622" sldId="309"/>
        </pc:sldMkLst>
        <pc:spChg chg="mod">
          <ac:chgData name="Padilla, Geraldo B" userId="1ccde235-9939-4959-a55c-ff0119bc6d95" providerId="ADAL" clId="{9E0394EB-15B1-4FC9-AECB-BE6EFF316589}" dt="2025-04-11T19:25:20.295" v="295"/>
          <ac:spMkLst>
            <pc:docMk/>
            <pc:sldMk cId="633526622" sldId="309"/>
            <ac:spMk id="7" creationId="{707E881F-C933-C614-29EE-D560372C3755}"/>
          </ac:spMkLst>
        </pc:spChg>
        <pc:spChg chg="mod">
          <ac:chgData name="Padilla, Geraldo B" userId="1ccde235-9939-4959-a55c-ff0119bc6d95" providerId="ADAL" clId="{9E0394EB-15B1-4FC9-AECB-BE6EFF316589}" dt="2025-04-11T19:24:25.682" v="277" actId="20577"/>
          <ac:spMkLst>
            <pc:docMk/>
            <pc:sldMk cId="633526622" sldId="309"/>
            <ac:spMk id="8" creationId="{E15367BF-62C1-5187-A62D-9FEB9B44F949}"/>
          </ac:spMkLst>
        </pc:spChg>
      </pc:sldChg>
      <pc:sldChg chg="add">
        <pc:chgData name="Padilla, Geraldo B" userId="1ccde235-9939-4959-a55c-ff0119bc6d95" providerId="ADAL" clId="{9E0394EB-15B1-4FC9-AECB-BE6EFF316589}" dt="2025-04-11T19:26:53.706" v="318"/>
        <pc:sldMkLst>
          <pc:docMk/>
          <pc:sldMk cId="575908729" sldId="310"/>
        </pc:sldMkLst>
      </pc:sldChg>
      <pc:sldChg chg="addSp modSp add mod ord">
        <pc:chgData name="Padilla, Geraldo B" userId="1ccde235-9939-4959-a55c-ff0119bc6d95" providerId="ADAL" clId="{9E0394EB-15B1-4FC9-AECB-BE6EFF316589}" dt="2025-04-14T21:28:12.510" v="2982" actId="20577"/>
        <pc:sldMkLst>
          <pc:docMk/>
          <pc:sldMk cId="4118960499" sldId="311"/>
        </pc:sldMkLst>
        <pc:spChg chg="add mod">
          <ac:chgData name="Padilla, Geraldo B" userId="1ccde235-9939-4959-a55c-ff0119bc6d95" providerId="ADAL" clId="{9E0394EB-15B1-4FC9-AECB-BE6EFF316589}" dt="2025-04-14T21:28:12.510" v="2982" actId="20577"/>
          <ac:spMkLst>
            <pc:docMk/>
            <pc:sldMk cId="4118960499" sldId="311"/>
            <ac:spMk id="2" creationId="{2692D823-A7A3-17EA-B5CA-F67844E62281}"/>
          </ac:spMkLst>
        </pc:spChg>
        <pc:spChg chg="add mod">
          <ac:chgData name="Padilla, Geraldo B" userId="1ccde235-9939-4959-a55c-ff0119bc6d95" providerId="ADAL" clId="{9E0394EB-15B1-4FC9-AECB-BE6EFF316589}" dt="2025-04-14T21:27:02.449" v="2926" actId="20577"/>
          <ac:spMkLst>
            <pc:docMk/>
            <pc:sldMk cId="4118960499" sldId="311"/>
            <ac:spMk id="3" creationId="{90F2019A-4A3F-61DA-7338-7E91547649A7}"/>
          </ac:spMkLst>
        </pc:spChg>
        <pc:spChg chg="mod">
          <ac:chgData name="Padilla, Geraldo B" userId="1ccde235-9939-4959-a55c-ff0119bc6d95" providerId="ADAL" clId="{9E0394EB-15B1-4FC9-AECB-BE6EFF316589}" dt="2025-04-11T19:37:59.690" v="672" actId="20577"/>
          <ac:spMkLst>
            <pc:docMk/>
            <pc:sldMk cId="4118960499" sldId="311"/>
            <ac:spMk id="6" creationId="{7C0AEA0F-E75A-260C-17F3-35D29C80760B}"/>
          </ac:spMkLst>
        </pc:spChg>
      </pc:sldChg>
      <pc:sldChg chg="addSp delSp modSp add mod ord">
        <pc:chgData name="Padilla, Geraldo B" userId="1ccde235-9939-4959-a55c-ff0119bc6d95" providerId="ADAL" clId="{9E0394EB-15B1-4FC9-AECB-BE6EFF316589}" dt="2025-04-14T21:30:15.208" v="3061" actId="478"/>
        <pc:sldMkLst>
          <pc:docMk/>
          <pc:sldMk cId="463686801" sldId="312"/>
        </pc:sldMkLst>
        <pc:spChg chg="add mod">
          <ac:chgData name="Padilla, Geraldo B" userId="1ccde235-9939-4959-a55c-ff0119bc6d95" providerId="ADAL" clId="{9E0394EB-15B1-4FC9-AECB-BE6EFF316589}" dt="2025-04-14T21:29:44.865" v="3050" actId="20577"/>
          <ac:spMkLst>
            <pc:docMk/>
            <pc:sldMk cId="463686801" sldId="312"/>
            <ac:spMk id="3" creationId="{3E73A2EE-557A-6467-56B8-5FA0E8BFBD73}"/>
          </ac:spMkLst>
        </pc:spChg>
        <pc:spChg chg="mod">
          <ac:chgData name="Padilla, Geraldo B" userId="1ccde235-9939-4959-a55c-ff0119bc6d95" providerId="ADAL" clId="{9E0394EB-15B1-4FC9-AECB-BE6EFF316589}" dt="2025-04-11T19:56:13.967" v="1246"/>
          <ac:spMkLst>
            <pc:docMk/>
            <pc:sldMk cId="463686801" sldId="312"/>
            <ac:spMk id="6" creationId="{728683BF-E4A3-C9E8-ED0B-F143BFC31DB3}"/>
          </ac:spMkLst>
        </pc:spChg>
        <pc:spChg chg="add del mod">
          <ac:chgData name="Padilla, Geraldo B" userId="1ccde235-9939-4959-a55c-ff0119bc6d95" providerId="ADAL" clId="{9E0394EB-15B1-4FC9-AECB-BE6EFF316589}" dt="2025-04-14T21:30:15.208" v="3061" actId="478"/>
          <ac:spMkLst>
            <pc:docMk/>
            <pc:sldMk cId="463686801" sldId="312"/>
            <ac:spMk id="7" creationId="{DF16D4AF-49C8-0D08-C9BE-DF68C4DE9ABC}"/>
          </ac:spMkLst>
        </pc:spChg>
      </pc:sldChg>
      <pc:sldChg chg="addSp modSp add mod ord">
        <pc:chgData name="Padilla, Geraldo B" userId="1ccde235-9939-4959-a55c-ff0119bc6d95" providerId="ADAL" clId="{9E0394EB-15B1-4FC9-AECB-BE6EFF316589}" dt="2025-04-14T21:35:26.188" v="3104" actId="20577"/>
        <pc:sldMkLst>
          <pc:docMk/>
          <pc:sldMk cId="2536053446" sldId="313"/>
        </pc:sldMkLst>
        <pc:spChg chg="add mod">
          <ac:chgData name="Padilla, Geraldo B" userId="1ccde235-9939-4959-a55c-ff0119bc6d95" providerId="ADAL" clId="{9E0394EB-15B1-4FC9-AECB-BE6EFF316589}" dt="2025-04-14T21:35:02.809" v="3103" actId="20577"/>
          <ac:spMkLst>
            <pc:docMk/>
            <pc:sldMk cId="2536053446" sldId="313"/>
            <ac:spMk id="2" creationId="{523A396B-1F2A-86C8-73F2-8E563F1C87A6}"/>
          </ac:spMkLst>
        </pc:spChg>
        <pc:spChg chg="mod">
          <ac:chgData name="Padilla, Geraldo B" userId="1ccde235-9939-4959-a55c-ff0119bc6d95" providerId="ADAL" clId="{9E0394EB-15B1-4FC9-AECB-BE6EFF316589}" dt="2025-04-11T19:28:21.193" v="345" actId="20577"/>
          <ac:spMkLst>
            <pc:docMk/>
            <pc:sldMk cId="2536053446" sldId="313"/>
            <ac:spMk id="6" creationId="{C94F3C2C-8A63-7AF6-0696-872158B09E7F}"/>
          </ac:spMkLst>
        </pc:spChg>
        <pc:spChg chg="add mod">
          <ac:chgData name="Padilla, Geraldo B" userId="1ccde235-9939-4959-a55c-ff0119bc6d95" providerId="ADAL" clId="{9E0394EB-15B1-4FC9-AECB-BE6EFF316589}" dt="2025-04-14T21:35:26.188" v="3104" actId="20577"/>
          <ac:spMkLst>
            <pc:docMk/>
            <pc:sldMk cId="2536053446" sldId="313"/>
            <ac:spMk id="7" creationId="{ECF45555-15CB-4CBE-598C-FF224A4EBA74}"/>
          </ac:spMkLst>
        </pc:spChg>
      </pc:sldChg>
      <pc:sldChg chg="addSp modSp add mod ord">
        <pc:chgData name="Padilla, Geraldo B" userId="1ccde235-9939-4959-a55c-ff0119bc6d95" providerId="ADAL" clId="{9E0394EB-15B1-4FC9-AECB-BE6EFF316589}" dt="2025-04-14T21:32:22.818" v="3069" actId="20577"/>
        <pc:sldMkLst>
          <pc:docMk/>
          <pc:sldMk cId="3870397928" sldId="314"/>
        </pc:sldMkLst>
        <pc:spChg chg="add mod">
          <ac:chgData name="Padilla, Geraldo B" userId="1ccde235-9939-4959-a55c-ff0119bc6d95" providerId="ADAL" clId="{9E0394EB-15B1-4FC9-AECB-BE6EFF316589}" dt="2025-04-14T21:32:22.818" v="3069" actId="20577"/>
          <ac:spMkLst>
            <pc:docMk/>
            <pc:sldMk cId="3870397928" sldId="314"/>
            <ac:spMk id="2" creationId="{032C650E-2BB2-7B20-B395-1AAB8F084B54}"/>
          </ac:spMkLst>
        </pc:spChg>
        <pc:spChg chg="mod">
          <ac:chgData name="Padilla, Geraldo B" userId="1ccde235-9939-4959-a55c-ff0119bc6d95" providerId="ADAL" clId="{9E0394EB-15B1-4FC9-AECB-BE6EFF316589}" dt="2025-04-11T21:13:22.398" v="2438" actId="20577"/>
          <ac:spMkLst>
            <pc:docMk/>
            <pc:sldMk cId="3870397928" sldId="314"/>
            <ac:spMk id="6" creationId="{DE4F076B-783F-C09E-7805-5C971B1BFAF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7B81E-CB07-422A-8D2A-4587E625BA97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26B55-FDFC-443B-AFD3-C403A4ACF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5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926B55-FDFC-443B-AFD3-C403A4ACF00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19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2A3DC9-22B6-437C-8FBF-809540FACF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604EF6B-551C-0D6C-2660-F1212CEB7FF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68D0544-6674-3473-5993-A891CB824A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C6DC21-3BD3-FACE-708F-72D3E0C8C4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926B55-FDFC-443B-AFD3-C403A4ACF00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954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16321C-311F-3A29-893D-796DE896BD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640AA6D-9B08-2E8B-34FC-CA947C9E122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379522A-177F-DF28-4FF4-7705C4757A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16FB7B-6AC2-9604-D520-9F2766B07C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926B55-FDFC-443B-AFD3-C403A4ACF00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225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19282F-1C15-C5E2-ACE8-DE330DBE24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A210A24-FC76-A3ED-4816-CC8E273428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D38D8F7-7154-B6C4-705F-AF8C1F2E8F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9D019A-0617-0D66-8FCE-F87C456FFF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926B55-FDFC-443B-AFD3-C403A4ACF00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975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42FF3C-458C-0394-87DF-893DEB752B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C77C782-B23E-3849-E975-89A0D92B869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C25DE4D-3772-54C2-1F8D-6A862BE62F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AB3221-5EA1-DEE8-0C67-79E3CEE3AB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926B55-FDFC-443B-AFD3-C403A4ACF00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966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88EFB1-F73A-2EA8-1C04-DE99405A61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AE13FBA-E5CE-5CC6-1626-38A69B31EAC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B40B6A4-372B-CC61-BAB3-EEFF1EF71A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94B41A-5AA7-B42B-F0FA-D232E216B3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926B55-FDFC-443B-AFD3-C403A4ACF00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3983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E6D90E-9A46-4AC2-5F84-0359F003A5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4817E83-6722-FE23-F6A0-7F4F6616A0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F5C70B7-B807-7954-AF02-8D1A9C596D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9D92EA-685F-EFDD-27FD-E6A18D1D77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926B55-FDFC-443B-AFD3-C403A4ACF00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9362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4ED1FB-64B6-A2C6-C3F6-32040559EB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A32FA93-119C-9836-EFA9-0ECB9576D5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F9376E1-0575-3145-12CC-5A132EB0BE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E5F544-B4C8-166D-6026-BA4B63F7B4C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926B55-FDFC-443B-AFD3-C403A4ACF00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8443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700DD7-BC6B-536A-D31F-A480C596E1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0E5E096-2CCE-0044-F651-5F0EA755398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F9ECAEC-B166-1D03-1F10-12C5370430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360CC7-B4DB-0360-DED3-45209E2C59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926B55-FDFC-443B-AFD3-C403A4ACF00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4514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43C557-C6B5-CD0D-9A86-4778094EE7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9242BE8-69C7-63E7-223D-24A94201ED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99DF154-0C66-E757-6ED8-2787999EFF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A9509-BE93-2832-5053-1A3A49CE79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926B55-FDFC-443B-AFD3-C403A4ACF00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7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0" y="6267450"/>
            <a:ext cx="9144000" cy="590550"/>
          </a:xfrm>
          <a:custGeom>
            <a:avLst/>
            <a:gdLst/>
            <a:ahLst/>
            <a:cxnLst/>
            <a:rect l="l" t="t" r="r" b="b"/>
            <a:pathLst>
              <a:path w="9144000" h="590550">
                <a:moveTo>
                  <a:pt x="9144000" y="0"/>
                </a:moveTo>
                <a:lnTo>
                  <a:pt x="0" y="0"/>
                </a:lnTo>
                <a:lnTo>
                  <a:pt x="0" y="590546"/>
                </a:lnTo>
                <a:lnTo>
                  <a:pt x="9144000" y="590546"/>
                </a:lnTo>
                <a:lnTo>
                  <a:pt x="9144000" y="0"/>
                </a:lnTo>
                <a:close/>
              </a:path>
            </a:pathLst>
          </a:custGeom>
          <a:solidFill>
            <a:srgbClr val="FEEAC1"/>
          </a:solidFill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0"/>
            <a:ext cx="9144000" cy="2408682"/>
          </a:xfrm>
          <a:custGeom>
            <a:avLst/>
            <a:gdLst/>
            <a:ahLst/>
            <a:cxnLst/>
            <a:rect l="l" t="t" r="r" b="b"/>
            <a:pathLst>
              <a:path w="9144000" h="2408682">
                <a:moveTo>
                  <a:pt x="0" y="2408682"/>
                </a:moveTo>
                <a:lnTo>
                  <a:pt x="9144000" y="2408682"/>
                </a:lnTo>
                <a:lnTo>
                  <a:pt x="9144000" y="0"/>
                </a:lnTo>
                <a:lnTo>
                  <a:pt x="0" y="0"/>
                </a:lnTo>
                <a:lnTo>
                  <a:pt x="0" y="2408682"/>
                </a:lnTo>
                <a:close/>
              </a:path>
            </a:pathLst>
          </a:custGeom>
          <a:solidFill>
            <a:srgbClr val="FEEAC1"/>
          </a:solidFill>
          <a:ln>
            <a:solidFill>
              <a:srgbClr val="FEEAC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89504" y="886841"/>
            <a:ext cx="6764992" cy="635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lang="en-US" sz="4800" spc="0" dirty="0">
                <a:latin typeface="Gill Sans MT"/>
                <a:cs typeface="Segoe UI" panose="020B0502040204020203" pitchFamily="34" charset="0"/>
              </a:rPr>
              <a:t>Formative Assessment #3</a:t>
            </a:r>
            <a:endParaRPr sz="4800" dirty="0">
              <a:latin typeface="Gill Sans MT"/>
              <a:cs typeface="Segoe UI" panose="020B0502040204020203" pitchFamily="34" charset="0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89504" y="6473673"/>
            <a:ext cx="1887220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200" spc="0" dirty="0">
                <a:latin typeface="Gill Sans MT"/>
                <a:cs typeface="Gill Sans MT"/>
              </a:rPr>
              <a:t>PS</a:t>
            </a:r>
            <a:r>
              <a:rPr sz="1200" spc="-4" dirty="0">
                <a:latin typeface="Gill Sans MT"/>
                <a:cs typeface="Gill Sans MT"/>
              </a:rPr>
              <a:t>Q</a:t>
            </a:r>
            <a:r>
              <a:rPr sz="1200" spc="0" dirty="0">
                <a:latin typeface="Gill Sans MT"/>
                <a:cs typeface="Gill Sans MT"/>
              </a:rPr>
              <a:t>F 6270</a:t>
            </a:r>
            <a:r>
              <a:rPr lang="en-US" sz="1200" dirty="0">
                <a:latin typeface="Gill Sans MT"/>
                <a:cs typeface="Gill Sans MT"/>
              </a:rPr>
              <a:t>: FA #3</a:t>
            </a:r>
            <a:endParaRPr sz="1200" dirty="0">
              <a:latin typeface="Gill Sans MT"/>
              <a:cs typeface="Gill Sans M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E2073EE-7292-5958-DBE6-DB109594FD76}"/>
              </a:ext>
            </a:extLst>
          </p:cNvPr>
          <p:cNvSpPr txBox="1"/>
          <p:nvPr/>
        </p:nvSpPr>
        <p:spPr>
          <a:xfrm>
            <a:off x="914400" y="2558280"/>
            <a:ext cx="731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Topics: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solidFill>
                  <a:srgbClr val="2D3B45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</a:t>
            </a:r>
            <a:r>
              <a:rPr lang="en-US" sz="2800" b="0" i="0" dirty="0">
                <a:solidFill>
                  <a:srgbClr val="2D3B45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LMs and quantile regression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. Discussion based on Lecture 4.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854EC2-908D-A800-843E-7D73AC5ADE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>
            <a:extLst>
              <a:ext uri="{FF2B5EF4-FFF2-40B4-BE49-F238E27FC236}">
                <a16:creationId xmlns:a16="http://schemas.microsoft.com/office/drawing/2014/main" id="{4F99B6EC-9BCA-4ABA-40EE-FD7632BFF684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2408682">
                <a:moveTo>
                  <a:pt x="0" y="2408682"/>
                </a:moveTo>
                <a:lnTo>
                  <a:pt x="9144000" y="2408682"/>
                </a:lnTo>
                <a:lnTo>
                  <a:pt x="9144000" y="0"/>
                </a:lnTo>
                <a:lnTo>
                  <a:pt x="0" y="0"/>
                </a:lnTo>
                <a:lnTo>
                  <a:pt x="0" y="2408682"/>
                </a:lnTo>
                <a:close/>
              </a:path>
            </a:pathLst>
          </a:custGeom>
          <a:solidFill>
            <a:srgbClr val="FEEAC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3A6912DF-7D11-34EA-2EF9-109DE18E86AF}"/>
              </a:ext>
            </a:extLst>
          </p:cNvPr>
          <p:cNvSpPr txBox="1"/>
          <p:nvPr/>
        </p:nvSpPr>
        <p:spPr>
          <a:xfrm>
            <a:off x="1189504" y="6473673"/>
            <a:ext cx="1887220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200" spc="0" dirty="0">
                <a:latin typeface="Gill Sans MT"/>
                <a:cs typeface="Gill Sans MT"/>
              </a:rPr>
              <a:t>PS</a:t>
            </a:r>
            <a:r>
              <a:rPr sz="1200" spc="-4" dirty="0">
                <a:latin typeface="Gill Sans MT"/>
                <a:cs typeface="Gill Sans MT"/>
              </a:rPr>
              <a:t>Q</a:t>
            </a:r>
            <a:r>
              <a:rPr sz="1200" spc="0" dirty="0">
                <a:latin typeface="Gill Sans MT"/>
                <a:cs typeface="Gill Sans MT"/>
              </a:rPr>
              <a:t>F 6270</a:t>
            </a:r>
            <a:r>
              <a:rPr lang="en-US" sz="1200" dirty="0">
                <a:latin typeface="Gill Sans MT"/>
                <a:cs typeface="Gill Sans MT"/>
              </a:rPr>
              <a:t>: FA #3</a:t>
            </a:r>
            <a:endParaRPr sz="1200" dirty="0">
              <a:latin typeface="Gill Sans MT"/>
              <a:cs typeface="Gill Sans M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7E881F-C933-C614-29EE-D560372C3755}"/>
              </a:ext>
            </a:extLst>
          </p:cNvPr>
          <p:cNvSpPr txBox="1"/>
          <p:nvPr/>
        </p:nvSpPr>
        <p:spPr>
          <a:xfrm>
            <a:off x="2043728" y="787400"/>
            <a:ext cx="610967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3600" dirty="0">
                <a:latin typeface="Gill Sans MT" panose="020B0502020104020203" pitchFamily="34" charset="0"/>
              </a:rPr>
              <a:t>How do the generalized linear models we've seen so far address or not address the following assumptions of typical "linear regression" (i.e., general linear models) about model residuals: independence, normality, and constant variance?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5367BF-62C1-5187-A62D-9FEB9B44F949}"/>
              </a:ext>
            </a:extLst>
          </p:cNvPr>
          <p:cNvSpPr txBox="1"/>
          <p:nvPr/>
        </p:nvSpPr>
        <p:spPr>
          <a:xfrm>
            <a:off x="1167428" y="7874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3600" dirty="0">
                <a:latin typeface="Gill Sans MT" panose="020B0502020104020203" pitchFamily="34" charset="0"/>
              </a:rPr>
              <a:t>Q5</a:t>
            </a:r>
          </a:p>
        </p:txBody>
      </p:sp>
    </p:spTree>
    <p:extLst>
      <p:ext uri="{BB962C8B-B14F-4D97-AF65-F5344CB8AC3E}">
        <p14:creationId xmlns:p14="http://schemas.microsoft.com/office/powerpoint/2010/main" val="633526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C5BE1A-C0F1-31A0-2D64-F70F00DBDA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>
            <a:extLst>
              <a:ext uri="{FF2B5EF4-FFF2-40B4-BE49-F238E27FC236}">
                <a16:creationId xmlns:a16="http://schemas.microsoft.com/office/drawing/2014/main" id="{B02EA354-B82E-3080-9AD3-683BC80FEE1F}"/>
              </a:ext>
            </a:extLst>
          </p:cNvPr>
          <p:cNvSpPr/>
          <p:nvPr/>
        </p:nvSpPr>
        <p:spPr>
          <a:xfrm>
            <a:off x="0" y="0"/>
            <a:ext cx="9144000" cy="838200"/>
          </a:xfrm>
          <a:custGeom>
            <a:avLst/>
            <a:gdLst/>
            <a:ahLst/>
            <a:cxnLst/>
            <a:rect l="l" t="t" r="r" b="b"/>
            <a:pathLst>
              <a:path w="9144000" h="2408682">
                <a:moveTo>
                  <a:pt x="0" y="2408682"/>
                </a:moveTo>
                <a:lnTo>
                  <a:pt x="9144000" y="2408682"/>
                </a:lnTo>
                <a:lnTo>
                  <a:pt x="9144000" y="0"/>
                </a:lnTo>
                <a:lnTo>
                  <a:pt x="0" y="0"/>
                </a:lnTo>
                <a:lnTo>
                  <a:pt x="0" y="2408682"/>
                </a:lnTo>
                <a:close/>
              </a:path>
            </a:pathLst>
          </a:custGeom>
          <a:solidFill>
            <a:srgbClr val="FEEAC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" name="object 15">
            <a:extLst>
              <a:ext uri="{FF2B5EF4-FFF2-40B4-BE49-F238E27FC236}">
                <a16:creationId xmlns:a16="http://schemas.microsoft.com/office/drawing/2014/main" id="{84028369-C8E6-49A5-A7C0-5AEACBEBD7EF}"/>
              </a:ext>
            </a:extLst>
          </p:cNvPr>
          <p:cNvSpPr/>
          <p:nvPr/>
        </p:nvSpPr>
        <p:spPr>
          <a:xfrm>
            <a:off x="0" y="6045200"/>
            <a:ext cx="9144000" cy="838200"/>
          </a:xfrm>
          <a:custGeom>
            <a:avLst/>
            <a:gdLst/>
            <a:ahLst/>
            <a:cxnLst/>
            <a:rect l="l" t="t" r="r" b="b"/>
            <a:pathLst>
              <a:path w="9144000" h="2408682">
                <a:moveTo>
                  <a:pt x="0" y="2408682"/>
                </a:moveTo>
                <a:lnTo>
                  <a:pt x="9144000" y="2408682"/>
                </a:lnTo>
                <a:lnTo>
                  <a:pt x="9144000" y="0"/>
                </a:lnTo>
                <a:lnTo>
                  <a:pt x="0" y="0"/>
                </a:lnTo>
                <a:lnTo>
                  <a:pt x="0" y="2408682"/>
                </a:lnTo>
                <a:close/>
              </a:path>
            </a:pathLst>
          </a:custGeom>
          <a:solidFill>
            <a:srgbClr val="FEEAC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49795EAF-D341-8203-2C79-F527237E8F88}"/>
              </a:ext>
            </a:extLst>
          </p:cNvPr>
          <p:cNvSpPr txBox="1"/>
          <p:nvPr/>
        </p:nvSpPr>
        <p:spPr>
          <a:xfrm>
            <a:off x="1189504" y="6473673"/>
            <a:ext cx="1887220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200" spc="0" dirty="0">
                <a:latin typeface="Gill Sans MT"/>
                <a:cs typeface="Gill Sans MT"/>
              </a:rPr>
              <a:t>PS</a:t>
            </a:r>
            <a:r>
              <a:rPr sz="1200" spc="-4" dirty="0">
                <a:latin typeface="Gill Sans MT"/>
                <a:cs typeface="Gill Sans MT"/>
              </a:rPr>
              <a:t>Q</a:t>
            </a:r>
            <a:r>
              <a:rPr sz="1200" spc="0" dirty="0">
                <a:latin typeface="Gill Sans MT"/>
                <a:cs typeface="Gill Sans MT"/>
              </a:rPr>
              <a:t>F 6270</a:t>
            </a:r>
            <a:r>
              <a:rPr lang="en-US" sz="1200" dirty="0">
                <a:latin typeface="Gill Sans MT"/>
                <a:cs typeface="Gill Sans MT"/>
              </a:rPr>
              <a:t>: FA #3</a:t>
            </a:r>
            <a:endParaRPr sz="1200" dirty="0">
              <a:latin typeface="Gill Sans MT"/>
              <a:cs typeface="Gill Sans M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4F3C2C-8A63-7AF6-0696-872158B09E7F}"/>
              </a:ext>
            </a:extLst>
          </p:cNvPr>
          <p:cNvSpPr txBox="1"/>
          <p:nvPr/>
        </p:nvSpPr>
        <p:spPr>
          <a:xfrm>
            <a:off x="1189504" y="95934"/>
            <a:ext cx="7573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3600" dirty="0">
                <a:latin typeface="Gill Sans MT" panose="020B0502020104020203" pitchFamily="34" charset="0"/>
              </a:rPr>
              <a:t>Q5 Notes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23A396B-1F2A-86C8-73F2-8E563F1C87A6}"/>
              </a:ext>
            </a:extLst>
          </p:cNvPr>
          <p:cNvSpPr txBox="1"/>
          <p:nvPr/>
        </p:nvSpPr>
        <p:spPr>
          <a:xfrm>
            <a:off x="1189504" y="1025654"/>
            <a:ext cx="7239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Gill Sans MT" panose="020B0502020104020203" pitchFamily="34" charset="0"/>
              </a:rPr>
              <a:t>Independence = we continue to assume that the residuals are independent of each other.</a:t>
            </a:r>
          </a:p>
          <a:p>
            <a:r>
              <a:rPr lang="en-US" sz="2800" dirty="0">
                <a:latin typeface="Gill Sans MT" panose="020B0502020104020203" pitchFamily="34" charset="0"/>
              </a:rPr>
              <a:t>Normality and Homoscedasticity = the conditional distribution will dictate the shape of the distribution of the residuals and the variance function.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F45555-15CB-4CBE-598C-FF224A4EBA74}"/>
              </a:ext>
            </a:extLst>
          </p:cNvPr>
          <p:cNvSpPr txBox="1"/>
          <p:nvPr/>
        </p:nvSpPr>
        <p:spPr>
          <a:xfrm>
            <a:off x="808504" y="1006604"/>
            <a:ext cx="76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ill Sans MT" panose="020B0502020104020203" pitchFamily="34" charset="0"/>
              </a:rPr>
              <a:t>  </a:t>
            </a:r>
          </a:p>
          <a:p>
            <a:r>
              <a:rPr lang="en-US" sz="2800" dirty="0">
                <a:latin typeface="Gill Sans MT" panose="020B0502020104020203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ill Sans MT" panose="020B0502020104020203" pitchFamily="34" charset="0"/>
              </a:rPr>
              <a:t> </a:t>
            </a:r>
          </a:p>
          <a:p>
            <a:endParaRPr lang="en-US" sz="2800" dirty="0">
              <a:latin typeface="Gill Sans MT" panose="020B0502020104020203" pitchFamily="34" charset="0"/>
            </a:endParaRPr>
          </a:p>
          <a:p>
            <a:r>
              <a:rPr lang="en-US" sz="2800" dirty="0">
                <a:latin typeface="Gill Sans MT" panose="020B0502020104020203" pitchFamily="34" charset="0"/>
              </a:rPr>
              <a:t> </a:t>
            </a:r>
          </a:p>
          <a:p>
            <a:r>
              <a:rPr lang="en-US" sz="2800" dirty="0">
                <a:latin typeface="Gill Sans MT" panose="020B050202010402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36053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93ED32-13A3-4803-29A6-65CDA21096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>
            <a:extLst>
              <a:ext uri="{FF2B5EF4-FFF2-40B4-BE49-F238E27FC236}">
                <a16:creationId xmlns:a16="http://schemas.microsoft.com/office/drawing/2014/main" id="{2BBA3962-5EB6-3248-93DE-93329B130165}"/>
              </a:ext>
            </a:extLst>
          </p:cNvPr>
          <p:cNvSpPr/>
          <p:nvPr/>
        </p:nvSpPr>
        <p:spPr>
          <a:xfrm>
            <a:off x="0" y="6267450"/>
            <a:ext cx="9144000" cy="590550"/>
          </a:xfrm>
          <a:custGeom>
            <a:avLst/>
            <a:gdLst/>
            <a:ahLst/>
            <a:cxnLst/>
            <a:rect l="l" t="t" r="r" b="b"/>
            <a:pathLst>
              <a:path w="9144000" h="590550">
                <a:moveTo>
                  <a:pt x="9144000" y="0"/>
                </a:moveTo>
                <a:lnTo>
                  <a:pt x="0" y="0"/>
                </a:lnTo>
                <a:lnTo>
                  <a:pt x="0" y="590546"/>
                </a:lnTo>
                <a:lnTo>
                  <a:pt x="9144000" y="590546"/>
                </a:lnTo>
                <a:lnTo>
                  <a:pt x="9144000" y="0"/>
                </a:lnTo>
                <a:close/>
              </a:path>
            </a:pathLst>
          </a:custGeom>
          <a:solidFill>
            <a:srgbClr val="FEEAC1"/>
          </a:solidFill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>
            <a:extLst>
              <a:ext uri="{FF2B5EF4-FFF2-40B4-BE49-F238E27FC236}">
                <a16:creationId xmlns:a16="http://schemas.microsoft.com/office/drawing/2014/main" id="{9A2D0081-EB34-25D9-0985-7BD8AECB6F40}"/>
              </a:ext>
            </a:extLst>
          </p:cNvPr>
          <p:cNvSpPr/>
          <p:nvPr/>
        </p:nvSpPr>
        <p:spPr>
          <a:xfrm>
            <a:off x="0" y="0"/>
            <a:ext cx="9144000" cy="2408682"/>
          </a:xfrm>
          <a:custGeom>
            <a:avLst/>
            <a:gdLst/>
            <a:ahLst/>
            <a:cxnLst/>
            <a:rect l="l" t="t" r="r" b="b"/>
            <a:pathLst>
              <a:path w="9144000" h="2408682">
                <a:moveTo>
                  <a:pt x="0" y="2408682"/>
                </a:moveTo>
                <a:lnTo>
                  <a:pt x="9144000" y="2408682"/>
                </a:lnTo>
                <a:lnTo>
                  <a:pt x="9144000" y="0"/>
                </a:lnTo>
                <a:lnTo>
                  <a:pt x="0" y="0"/>
                </a:lnTo>
                <a:lnTo>
                  <a:pt x="0" y="2408682"/>
                </a:lnTo>
                <a:close/>
              </a:path>
            </a:pathLst>
          </a:custGeom>
          <a:solidFill>
            <a:srgbClr val="FEEAC1"/>
          </a:solidFill>
          <a:ln>
            <a:solidFill>
              <a:srgbClr val="FEEAC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620534D5-EA1A-06C0-1CA2-08EE90C63701}"/>
              </a:ext>
            </a:extLst>
          </p:cNvPr>
          <p:cNvSpPr txBox="1"/>
          <p:nvPr/>
        </p:nvSpPr>
        <p:spPr>
          <a:xfrm>
            <a:off x="1189504" y="886841"/>
            <a:ext cx="6764992" cy="635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lang="en-US" sz="4800" spc="0" dirty="0">
                <a:latin typeface="Gill Sans MT"/>
                <a:cs typeface="Segoe UI" panose="020B0502040204020203" pitchFamily="34" charset="0"/>
              </a:rPr>
              <a:t>Formative Assessment #3</a:t>
            </a:r>
            <a:endParaRPr sz="4800" dirty="0">
              <a:latin typeface="Gill Sans MT"/>
              <a:cs typeface="Segoe UI" panose="020B0502040204020203" pitchFamily="34" charset="0"/>
            </a:endParaRP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3392FADC-32F1-E757-8181-F1B795159A0E}"/>
              </a:ext>
            </a:extLst>
          </p:cNvPr>
          <p:cNvSpPr txBox="1"/>
          <p:nvPr/>
        </p:nvSpPr>
        <p:spPr>
          <a:xfrm>
            <a:off x="1189504" y="6473673"/>
            <a:ext cx="1887220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200" spc="0" dirty="0">
                <a:latin typeface="Gill Sans MT"/>
                <a:cs typeface="Gill Sans MT"/>
              </a:rPr>
              <a:t>PS</a:t>
            </a:r>
            <a:r>
              <a:rPr sz="1200" spc="-4" dirty="0">
                <a:latin typeface="Gill Sans MT"/>
                <a:cs typeface="Gill Sans MT"/>
              </a:rPr>
              <a:t>Q</a:t>
            </a:r>
            <a:r>
              <a:rPr sz="1200" spc="0" dirty="0">
                <a:latin typeface="Gill Sans MT"/>
                <a:cs typeface="Gill Sans MT"/>
              </a:rPr>
              <a:t>F 6270</a:t>
            </a:r>
            <a:r>
              <a:rPr lang="en-US" sz="1200" dirty="0">
                <a:latin typeface="Gill Sans MT"/>
                <a:cs typeface="Gill Sans MT"/>
              </a:rPr>
              <a:t>: FA #3</a:t>
            </a:r>
            <a:endParaRPr sz="1200" dirty="0">
              <a:latin typeface="Gill Sans MT"/>
              <a:cs typeface="Gill Sans M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85D07B-592F-41DD-312F-738DBF297916}"/>
              </a:ext>
            </a:extLst>
          </p:cNvPr>
          <p:cNvSpPr txBox="1"/>
          <p:nvPr/>
        </p:nvSpPr>
        <p:spPr>
          <a:xfrm>
            <a:off x="914400" y="2558280"/>
            <a:ext cx="731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Topics: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solidFill>
                  <a:srgbClr val="2D3B45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</a:t>
            </a:r>
            <a:r>
              <a:rPr lang="en-US" sz="2800" b="0" i="0" dirty="0">
                <a:solidFill>
                  <a:srgbClr val="2D3B45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LMs and quantile regression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. Discussion based on Lecture 4.</a:t>
            </a:r>
          </a:p>
        </p:txBody>
      </p:sp>
    </p:spTree>
    <p:extLst>
      <p:ext uri="{BB962C8B-B14F-4D97-AF65-F5344CB8AC3E}">
        <p14:creationId xmlns:p14="http://schemas.microsoft.com/office/powerpoint/2010/main" val="575908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F05F72-186B-5A7B-02C9-B18505A7AB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>
            <a:extLst>
              <a:ext uri="{FF2B5EF4-FFF2-40B4-BE49-F238E27FC236}">
                <a16:creationId xmlns:a16="http://schemas.microsoft.com/office/drawing/2014/main" id="{CD97FEB2-A023-7FDC-0B2E-FAD8E7CE56AE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2408682">
                <a:moveTo>
                  <a:pt x="0" y="2408682"/>
                </a:moveTo>
                <a:lnTo>
                  <a:pt x="9144000" y="2408682"/>
                </a:lnTo>
                <a:lnTo>
                  <a:pt x="9144000" y="0"/>
                </a:lnTo>
                <a:lnTo>
                  <a:pt x="0" y="0"/>
                </a:lnTo>
                <a:lnTo>
                  <a:pt x="0" y="2408682"/>
                </a:lnTo>
                <a:close/>
              </a:path>
            </a:pathLst>
          </a:custGeom>
          <a:solidFill>
            <a:srgbClr val="FEEAC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AFBA5867-0D54-3072-93F0-C2D178AEAEF9}"/>
              </a:ext>
            </a:extLst>
          </p:cNvPr>
          <p:cNvSpPr txBox="1"/>
          <p:nvPr/>
        </p:nvSpPr>
        <p:spPr>
          <a:xfrm>
            <a:off x="1189504" y="6473673"/>
            <a:ext cx="1887220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200" spc="0" dirty="0">
                <a:latin typeface="Gill Sans MT"/>
                <a:cs typeface="Gill Sans MT"/>
              </a:rPr>
              <a:t>PS</a:t>
            </a:r>
            <a:r>
              <a:rPr sz="1200" spc="-4" dirty="0">
                <a:latin typeface="Gill Sans MT"/>
                <a:cs typeface="Gill Sans MT"/>
              </a:rPr>
              <a:t>Q</a:t>
            </a:r>
            <a:r>
              <a:rPr sz="1200" spc="0" dirty="0">
                <a:latin typeface="Gill Sans MT"/>
                <a:cs typeface="Gill Sans MT"/>
              </a:rPr>
              <a:t>F 6270</a:t>
            </a:r>
            <a:r>
              <a:rPr lang="en-US" sz="1200" dirty="0">
                <a:latin typeface="Gill Sans MT"/>
                <a:cs typeface="Gill Sans MT"/>
              </a:rPr>
              <a:t>: FA #3</a:t>
            </a:r>
            <a:endParaRPr sz="1200" dirty="0">
              <a:latin typeface="Gill Sans MT"/>
              <a:cs typeface="Gill Sans M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7A2EA9-0E00-5925-A8CD-9986D02805CA}"/>
              </a:ext>
            </a:extLst>
          </p:cNvPr>
          <p:cNvSpPr txBox="1"/>
          <p:nvPr/>
        </p:nvSpPr>
        <p:spPr>
          <a:xfrm>
            <a:off x="2043728" y="787400"/>
            <a:ext cx="6109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3600" dirty="0">
                <a:latin typeface="Gill Sans MT" panose="020B0502020104020203" pitchFamily="34" charset="0"/>
              </a:rPr>
              <a:t>Are there any topics that you'd like to review more in class?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5BAA6F-05E6-05CD-676E-C2CD1235085D}"/>
              </a:ext>
            </a:extLst>
          </p:cNvPr>
          <p:cNvSpPr txBox="1"/>
          <p:nvPr/>
        </p:nvSpPr>
        <p:spPr>
          <a:xfrm>
            <a:off x="1167428" y="7874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3600" dirty="0">
                <a:latin typeface="Gill Sans MT" panose="020B0502020104020203" pitchFamily="34" charset="0"/>
              </a:rPr>
              <a:t>Q1</a:t>
            </a:r>
          </a:p>
        </p:txBody>
      </p:sp>
    </p:spTree>
    <p:extLst>
      <p:ext uri="{BB962C8B-B14F-4D97-AF65-F5344CB8AC3E}">
        <p14:creationId xmlns:p14="http://schemas.microsoft.com/office/powerpoint/2010/main" val="963640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9D618D-639F-1981-B953-2293298D34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>
            <a:extLst>
              <a:ext uri="{FF2B5EF4-FFF2-40B4-BE49-F238E27FC236}">
                <a16:creationId xmlns:a16="http://schemas.microsoft.com/office/drawing/2014/main" id="{F42C0BD7-8E72-C4A7-AE0D-46308909E353}"/>
              </a:ext>
            </a:extLst>
          </p:cNvPr>
          <p:cNvSpPr/>
          <p:nvPr/>
        </p:nvSpPr>
        <p:spPr>
          <a:xfrm>
            <a:off x="0" y="0"/>
            <a:ext cx="9144000" cy="838200"/>
          </a:xfrm>
          <a:custGeom>
            <a:avLst/>
            <a:gdLst/>
            <a:ahLst/>
            <a:cxnLst/>
            <a:rect l="l" t="t" r="r" b="b"/>
            <a:pathLst>
              <a:path w="9144000" h="2408682">
                <a:moveTo>
                  <a:pt x="0" y="2408682"/>
                </a:moveTo>
                <a:lnTo>
                  <a:pt x="9144000" y="2408682"/>
                </a:lnTo>
                <a:lnTo>
                  <a:pt x="9144000" y="0"/>
                </a:lnTo>
                <a:lnTo>
                  <a:pt x="0" y="0"/>
                </a:lnTo>
                <a:lnTo>
                  <a:pt x="0" y="2408682"/>
                </a:lnTo>
                <a:close/>
              </a:path>
            </a:pathLst>
          </a:custGeom>
          <a:solidFill>
            <a:srgbClr val="FEEAC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" name="object 15">
            <a:extLst>
              <a:ext uri="{FF2B5EF4-FFF2-40B4-BE49-F238E27FC236}">
                <a16:creationId xmlns:a16="http://schemas.microsoft.com/office/drawing/2014/main" id="{A6D26BBC-8EFD-3A7A-ACAC-7C5D4EDF72B4}"/>
              </a:ext>
            </a:extLst>
          </p:cNvPr>
          <p:cNvSpPr/>
          <p:nvPr/>
        </p:nvSpPr>
        <p:spPr>
          <a:xfrm>
            <a:off x="0" y="6045200"/>
            <a:ext cx="9144000" cy="838200"/>
          </a:xfrm>
          <a:custGeom>
            <a:avLst/>
            <a:gdLst/>
            <a:ahLst/>
            <a:cxnLst/>
            <a:rect l="l" t="t" r="r" b="b"/>
            <a:pathLst>
              <a:path w="9144000" h="2408682">
                <a:moveTo>
                  <a:pt x="0" y="2408682"/>
                </a:moveTo>
                <a:lnTo>
                  <a:pt x="9144000" y="2408682"/>
                </a:lnTo>
                <a:lnTo>
                  <a:pt x="9144000" y="0"/>
                </a:lnTo>
                <a:lnTo>
                  <a:pt x="0" y="0"/>
                </a:lnTo>
                <a:lnTo>
                  <a:pt x="0" y="2408682"/>
                </a:lnTo>
                <a:close/>
              </a:path>
            </a:pathLst>
          </a:custGeom>
          <a:solidFill>
            <a:srgbClr val="FEEAC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B67F800E-4B65-C963-8ECB-B10E08ACA170}"/>
              </a:ext>
            </a:extLst>
          </p:cNvPr>
          <p:cNvSpPr txBox="1"/>
          <p:nvPr/>
        </p:nvSpPr>
        <p:spPr>
          <a:xfrm>
            <a:off x="1189504" y="6473673"/>
            <a:ext cx="1887220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200" spc="0" dirty="0">
                <a:latin typeface="Gill Sans MT"/>
                <a:cs typeface="Gill Sans MT"/>
              </a:rPr>
              <a:t>PS</a:t>
            </a:r>
            <a:r>
              <a:rPr sz="1200" spc="-4" dirty="0">
                <a:latin typeface="Gill Sans MT"/>
                <a:cs typeface="Gill Sans MT"/>
              </a:rPr>
              <a:t>Q</a:t>
            </a:r>
            <a:r>
              <a:rPr sz="1200" spc="0" dirty="0">
                <a:latin typeface="Gill Sans MT"/>
                <a:cs typeface="Gill Sans MT"/>
              </a:rPr>
              <a:t>F 6270</a:t>
            </a:r>
            <a:r>
              <a:rPr lang="en-US" sz="1200" dirty="0">
                <a:latin typeface="Gill Sans MT"/>
                <a:cs typeface="Gill Sans MT"/>
              </a:rPr>
              <a:t>: FA #3</a:t>
            </a:r>
            <a:endParaRPr sz="1200" dirty="0">
              <a:latin typeface="Gill Sans MT"/>
              <a:cs typeface="Gill Sans M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59ACBB-58E1-6A15-6335-37799ABA1454}"/>
              </a:ext>
            </a:extLst>
          </p:cNvPr>
          <p:cNvSpPr txBox="1"/>
          <p:nvPr/>
        </p:nvSpPr>
        <p:spPr>
          <a:xfrm>
            <a:off x="1189504" y="95934"/>
            <a:ext cx="7573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3600" dirty="0">
                <a:latin typeface="Gill Sans MT" panose="020B0502020104020203" pitchFamily="34" charset="0"/>
              </a:rPr>
              <a:t>Q1 Notes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81EC0D-D03C-6643-D324-FAA109A482B8}"/>
              </a:ext>
            </a:extLst>
          </p:cNvPr>
          <p:cNvSpPr txBox="1"/>
          <p:nvPr/>
        </p:nvSpPr>
        <p:spPr>
          <a:xfrm>
            <a:off x="1189504" y="1025654"/>
            <a:ext cx="75734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Gill Sans MT" panose="020B0502020104020203" pitchFamily="34" charset="0"/>
              </a:rPr>
              <a:t>Interactions (x3)</a:t>
            </a:r>
          </a:p>
          <a:p>
            <a:r>
              <a:rPr lang="en-US" sz="2800" dirty="0">
                <a:latin typeface="Gill Sans MT" panose="020B0502020104020203" pitchFamily="34" charset="0"/>
              </a:rPr>
              <a:t>Recode and collapse variables</a:t>
            </a:r>
          </a:p>
          <a:p>
            <a:r>
              <a:rPr lang="en-US" sz="2800" dirty="0">
                <a:latin typeface="Gill Sans MT" panose="020B0502020104020203" pitchFamily="34" charset="0"/>
              </a:rPr>
              <a:t>Zero-inflated vs. hurdle models</a:t>
            </a:r>
          </a:p>
          <a:p>
            <a:r>
              <a:rPr lang="en-US" sz="2800" dirty="0">
                <a:latin typeface="Gill Sans MT" panose="020B0502020104020203" pitchFamily="34" charset="0"/>
              </a:rPr>
              <a:t>Over-dispersion vs under-dispersion</a:t>
            </a:r>
          </a:p>
          <a:p>
            <a:r>
              <a:rPr lang="en-US" sz="2800" dirty="0">
                <a:latin typeface="Gill Sans MT" panose="020B0502020104020203" pitchFamily="34" charset="0"/>
              </a:rPr>
              <a:t>Interpretation of model results in real examples</a:t>
            </a:r>
          </a:p>
          <a:p>
            <a:r>
              <a:rPr lang="en-US" sz="2800" dirty="0">
                <a:latin typeface="Gill Sans MT" panose="020B0502020104020203" pitchFamily="34" charset="0"/>
              </a:rPr>
              <a:t>Gamma distribution and logit link-function</a:t>
            </a:r>
          </a:p>
          <a:p>
            <a:r>
              <a:rPr lang="en-US" sz="2800" dirty="0">
                <a:latin typeface="Gill Sans MT" panose="020B0502020104020203" pitchFamily="34" charset="0"/>
              </a:rPr>
              <a:t>Poisson Conditional Distribution</a:t>
            </a:r>
          </a:p>
          <a:p>
            <a:r>
              <a:rPr lang="en-US" sz="2800" dirty="0">
                <a:latin typeface="Gill Sans MT" panose="020B0502020104020203" pitchFamily="34" charset="0"/>
              </a:rPr>
              <a:t>FA/Discussion in class about models (and slide 20 from lecture 4)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4957ED-D8CB-608F-613A-81EE359815A2}"/>
              </a:ext>
            </a:extLst>
          </p:cNvPr>
          <p:cNvSpPr txBox="1"/>
          <p:nvPr/>
        </p:nvSpPr>
        <p:spPr>
          <a:xfrm>
            <a:off x="808504" y="1020574"/>
            <a:ext cx="762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ill Sans MT" panose="020B0502020104020203" pitchFamily="34" charset="0"/>
              </a:rPr>
              <a:t>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ill Sans MT" panose="020B0502020104020203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ill Sans MT" panose="020B0502020104020203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ill Sans MT" panose="020B0502020104020203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ill Sans MT" panose="020B0502020104020203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ill Sans MT" panose="020B0502020104020203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ill Sans MT" panose="020B0502020104020203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ill Sans MT" panose="020B050202010402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37496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3D2A02-3095-949F-8280-DD3854482D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>
            <a:extLst>
              <a:ext uri="{FF2B5EF4-FFF2-40B4-BE49-F238E27FC236}">
                <a16:creationId xmlns:a16="http://schemas.microsoft.com/office/drawing/2014/main" id="{ADEB0AD8-1FED-9B88-53EC-883DD7231C75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2408682">
                <a:moveTo>
                  <a:pt x="0" y="2408682"/>
                </a:moveTo>
                <a:lnTo>
                  <a:pt x="9144000" y="2408682"/>
                </a:lnTo>
                <a:lnTo>
                  <a:pt x="9144000" y="0"/>
                </a:lnTo>
                <a:lnTo>
                  <a:pt x="0" y="0"/>
                </a:lnTo>
                <a:lnTo>
                  <a:pt x="0" y="2408682"/>
                </a:lnTo>
                <a:close/>
              </a:path>
            </a:pathLst>
          </a:custGeom>
          <a:solidFill>
            <a:srgbClr val="FEEAC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95288EB9-33EE-F34B-BB97-64CC8BAA2790}"/>
              </a:ext>
            </a:extLst>
          </p:cNvPr>
          <p:cNvSpPr txBox="1"/>
          <p:nvPr/>
        </p:nvSpPr>
        <p:spPr>
          <a:xfrm>
            <a:off x="1189504" y="6473673"/>
            <a:ext cx="1887220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200" spc="0" dirty="0">
                <a:latin typeface="Gill Sans MT"/>
                <a:cs typeface="Gill Sans MT"/>
              </a:rPr>
              <a:t>PS</a:t>
            </a:r>
            <a:r>
              <a:rPr sz="1200" spc="-4" dirty="0">
                <a:latin typeface="Gill Sans MT"/>
                <a:cs typeface="Gill Sans MT"/>
              </a:rPr>
              <a:t>Q</a:t>
            </a:r>
            <a:r>
              <a:rPr sz="1200" spc="0" dirty="0">
                <a:latin typeface="Gill Sans MT"/>
                <a:cs typeface="Gill Sans MT"/>
              </a:rPr>
              <a:t>F 6270</a:t>
            </a:r>
            <a:r>
              <a:rPr lang="en-US" sz="1200" dirty="0">
                <a:latin typeface="Gill Sans MT"/>
                <a:cs typeface="Gill Sans MT"/>
              </a:rPr>
              <a:t>: FA #3</a:t>
            </a:r>
            <a:endParaRPr sz="1200" dirty="0">
              <a:latin typeface="Gill Sans MT"/>
              <a:cs typeface="Gill Sans M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40FC6B-A3E5-D930-37BE-5994ABE8403F}"/>
              </a:ext>
            </a:extLst>
          </p:cNvPr>
          <p:cNvSpPr txBox="1"/>
          <p:nvPr/>
        </p:nvSpPr>
        <p:spPr>
          <a:xfrm>
            <a:off x="2043728" y="787400"/>
            <a:ext cx="610967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3600" dirty="0">
                <a:latin typeface="Gill Sans MT" panose="020B0502020104020203" pitchFamily="34" charset="0"/>
              </a:rPr>
              <a:t>Describe how generalized models with logit/probit links and binomial-family distributions can be used to predict accuracy (i.e., percent correct). What concerns should we be aware of when using a conditional binomial distribution?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2F8BF5-C4EC-7997-E1E4-27BC03C3D11D}"/>
              </a:ext>
            </a:extLst>
          </p:cNvPr>
          <p:cNvSpPr txBox="1"/>
          <p:nvPr/>
        </p:nvSpPr>
        <p:spPr>
          <a:xfrm>
            <a:off x="1167428" y="7874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3600" dirty="0">
                <a:latin typeface="Gill Sans MT" panose="020B0502020104020203" pitchFamily="34" charset="0"/>
              </a:rPr>
              <a:t>Q2</a:t>
            </a:r>
          </a:p>
        </p:txBody>
      </p:sp>
    </p:spTree>
    <p:extLst>
      <p:ext uri="{BB962C8B-B14F-4D97-AF65-F5344CB8AC3E}">
        <p14:creationId xmlns:p14="http://schemas.microsoft.com/office/powerpoint/2010/main" val="1900419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35A145-41FB-A344-790C-6C8826E996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>
            <a:extLst>
              <a:ext uri="{FF2B5EF4-FFF2-40B4-BE49-F238E27FC236}">
                <a16:creationId xmlns:a16="http://schemas.microsoft.com/office/drawing/2014/main" id="{24EDF37B-E7A9-E148-4FD5-44D5839FACAF}"/>
              </a:ext>
            </a:extLst>
          </p:cNvPr>
          <p:cNvSpPr/>
          <p:nvPr/>
        </p:nvSpPr>
        <p:spPr>
          <a:xfrm>
            <a:off x="0" y="0"/>
            <a:ext cx="9144000" cy="838200"/>
          </a:xfrm>
          <a:custGeom>
            <a:avLst/>
            <a:gdLst/>
            <a:ahLst/>
            <a:cxnLst/>
            <a:rect l="l" t="t" r="r" b="b"/>
            <a:pathLst>
              <a:path w="9144000" h="2408682">
                <a:moveTo>
                  <a:pt x="0" y="2408682"/>
                </a:moveTo>
                <a:lnTo>
                  <a:pt x="9144000" y="2408682"/>
                </a:lnTo>
                <a:lnTo>
                  <a:pt x="9144000" y="0"/>
                </a:lnTo>
                <a:lnTo>
                  <a:pt x="0" y="0"/>
                </a:lnTo>
                <a:lnTo>
                  <a:pt x="0" y="2408682"/>
                </a:lnTo>
                <a:close/>
              </a:path>
            </a:pathLst>
          </a:custGeom>
          <a:solidFill>
            <a:srgbClr val="FEEAC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" name="object 15">
            <a:extLst>
              <a:ext uri="{FF2B5EF4-FFF2-40B4-BE49-F238E27FC236}">
                <a16:creationId xmlns:a16="http://schemas.microsoft.com/office/drawing/2014/main" id="{D89312A1-E002-59ED-29A9-A45778E5E31F}"/>
              </a:ext>
            </a:extLst>
          </p:cNvPr>
          <p:cNvSpPr/>
          <p:nvPr/>
        </p:nvSpPr>
        <p:spPr>
          <a:xfrm>
            <a:off x="0" y="6045200"/>
            <a:ext cx="9144000" cy="838200"/>
          </a:xfrm>
          <a:custGeom>
            <a:avLst/>
            <a:gdLst/>
            <a:ahLst/>
            <a:cxnLst/>
            <a:rect l="l" t="t" r="r" b="b"/>
            <a:pathLst>
              <a:path w="9144000" h="2408682">
                <a:moveTo>
                  <a:pt x="0" y="2408682"/>
                </a:moveTo>
                <a:lnTo>
                  <a:pt x="9144000" y="2408682"/>
                </a:lnTo>
                <a:lnTo>
                  <a:pt x="9144000" y="0"/>
                </a:lnTo>
                <a:lnTo>
                  <a:pt x="0" y="0"/>
                </a:lnTo>
                <a:lnTo>
                  <a:pt x="0" y="2408682"/>
                </a:lnTo>
                <a:close/>
              </a:path>
            </a:pathLst>
          </a:custGeom>
          <a:solidFill>
            <a:srgbClr val="FEEAC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DB142045-43F7-FD2E-DD9A-C98A2F99176A}"/>
              </a:ext>
            </a:extLst>
          </p:cNvPr>
          <p:cNvSpPr txBox="1"/>
          <p:nvPr/>
        </p:nvSpPr>
        <p:spPr>
          <a:xfrm>
            <a:off x="1189504" y="6473673"/>
            <a:ext cx="1887220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200" spc="0" dirty="0">
                <a:latin typeface="Gill Sans MT"/>
                <a:cs typeface="Gill Sans MT"/>
              </a:rPr>
              <a:t>PS</a:t>
            </a:r>
            <a:r>
              <a:rPr sz="1200" spc="-4" dirty="0">
                <a:latin typeface="Gill Sans MT"/>
                <a:cs typeface="Gill Sans MT"/>
              </a:rPr>
              <a:t>Q</a:t>
            </a:r>
            <a:r>
              <a:rPr sz="1200" spc="0" dirty="0">
                <a:latin typeface="Gill Sans MT"/>
                <a:cs typeface="Gill Sans MT"/>
              </a:rPr>
              <a:t>F 6270</a:t>
            </a:r>
            <a:r>
              <a:rPr lang="en-US" sz="1200" dirty="0">
                <a:latin typeface="Gill Sans MT"/>
                <a:cs typeface="Gill Sans MT"/>
              </a:rPr>
              <a:t>: FA #3</a:t>
            </a:r>
            <a:endParaRPr sz="1200" dirty="0">
              <a:latin typeface="Gill Sans MT"/>
              <a:cs typeface="Gill Sans M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0AEA0F-E75A-260C-17F3-35D29C80760B}"/>
              </a:ext>
            </a:extLst>
          </p:cNvPr>
          <p:cNvSpPr txBox="1"/>
          <p:nvPr/>
        </p:nvSpPr>
        <p:spPr>
          <a:xfrm>
            <a:off x="1189504" y="95934"/>
            <a:ext cx="7573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3600" dirty="0">
                <a:latin typeface="Gill Sans MT" panose="020B0502020104020203" pitchFamily="34" charset="0"/>
              </a:rPr>
              <a:t>Q2 Notes (Slides 5–8)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692D823-A7A3-17EA-B5CA-F67844E62281}"/>
                  </a:ext>
                </a:extLst>
              </p:cNvPr>
              <p:cNvSpPr txBox="1"/>
              <p:nvPr/>
            </p:nvSpPr>
            <p:spPr>
              <a:xfrm>
                <a:off x="1189504" y="1025654"/>
                <a:ext cx="7573496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Gill Sans MT" panose="020B0502020104020203" pitchFamily="34" charset="0"/>
                  </a:rPr>
                  <a:t>Binomial-family models:</a:t>
                </a:r>
              </a:p>
              <a:p>
                <a:r>
                  <a:rPr lang="en-US" sz="2800" dirty="0" err="1">
                    <a:latin typeface="Gill Sans MT" panose="020B0502020104020203" pitchFamily="34" charset="0"/>
                  </a:rPr>
                  <a:t>Continu</a:t>
                </a:r>
                <a:r>
                  <a:rPr lang="en-US" sz="2800" i="1" dirty="0" err="1">
                    <a:latin typeface="Gill Sans MT" panose="020B0502020104020203" pitchFamily="34" charset="0"/>
                  </a:rPr>
                  <a:t>ish</a:t>
                </a:r>
                <a:r>
                  <a:rPr lang="en-US" sz="2800" dirty="0">
                    <a:latin typeface="Gill Sans MT" panose="020B0502020104020203" pitchFamily="34" charset="0"/>
                  </a:rPr>
                  <a:t> outcomes with two limits. </a:t>
                </a:r>
              </a:p>
              <a:p>
                <a:r>
                  <a:rPr lang="en-US" sz="2800" dirty="0">
                    <a:latin typeface="Gill Sans MT" panose="020B0502020104020203" pitchFamily="34" charset="0"/>
                  </a:rPr>
                  <a:t>The inverse-link function keep the predicted probability within 0 and 1.</a:t>
                </a:r>
              </a:p>
              <a:p>
                <a:r>
                  <a:rPr lang="en-US" sz="2800" dirty="0">
                    <a:latin typeface="Gill Sans MT" panose="020B0502020104020203" pitchFamily="34" charset="0"/>
                  </a:rPr>
                  <a:t>Conditional distribution adequately represents the concentration and dispersion of the outcomes </a:t>
                </a:r>
              </a:p>
              <a:p>
                <a:endParaRPr lang="en-US" sz="2800" dirty="0">
                  <a:latin typeface="Gill Sans MT" panose="020B0502020104020203" pitchFamily="34" charset="0"/>
                </a:endParaRPr>
              </a:p>
              <a:p>
                <a:r>
                  <a:rPr lang="en-US" sz="2800" dirty="0">
                    <a:latin typeface="Gill Sans MT" panose="020B0502020104020203" pitchFamily="34" charset="0"/>
                  </a:rPr>
                  <a:t>When using a binomial distribution, check:</a:t>
                </a:r>
              </a:p>
              <a:p>
                <a:r>
                  <a:rPr lang="en-US" sz="2800" dirty="0">
                    <a:latin typeface="Gill Sans MT" panose="020B0502020104020203" pitchFamily="34" charset="0"/>
                  </a:rPr>
                  <a:t>Overdispersion (Pearson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>
                    <a:latin typeface="Gill Sans MT" panose="020B0502020104020203" pitchFamily="34" charset="0"/>
                  </a:rPr>
                  <a:t> statistic)</a:t>
                </a:r>
              </a:p>
              <a:p>
                <a:r>
                  <a:rPr lang="en-US" sz="2800" dirty="0">
                    <a:latin typeface="Gill Sans MT" panose="020B0502020104020203" pitchFamily="34" charset="0"/>
                  </a:rPr>
                  <a:t>Zeros and ones (inflation)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692D823-A7A3-17EA-B5CA-F67844E622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9504" y="1025654"/>
                <a:ext cx="7573496" cy="4401205"/>
              </a:xfrm>
              <a:prstGeom prst="rect">
                <a:avLst/>
              </a:prstGeom>
              <a:blipFill>
                <a:blip r:embed="rId3"/>
                <a:stretch>
                  <a:fillRect l="-1609" t="-1385" r="-1287" b="-2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90F2019A-4A3F-61DA-7338-7E91547649A7}"/>
              </a:ext>
            </a:extLst>
          </p:cNvPr>
          <p:cNvSpPr txBox="1"/>
          <p:nvPr/>
        </p:nvSpPr>
        <p:spPr>
          <a:xfrm>
            <a:off x="808504" y="1456541"/>
            <a:ext cx="762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ill Sans MT" panose="020B0502020104020203" pitchFamily="34" charset="0"/>
              </a:rPr>
              <a:t>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ill Sans MT" panose="020B0502020104020203" pitchFamily="34" charset="0"/>
              </a:rPr>
              <a:t> </a:t>
            </a:r>
          </a:p>
          <a:p>
            <a:r>
              <a:rPr lang="en-US" sz="2800" dirty="0">
                <a:latin typeface="Gill Sans MT" panose="020B0502020104020203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ill Sans MT" panose="020B0502020104020203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Gill Sans MT" panose="020B0502020104020203" pitchFamily="34" charset="0"/>
            </a:endParaRPr>
          </a:p>
          <a:p>
            <a:endParaRPr lang="en-US" sz="2800" dirty="0">
              <a:latin typeface="Gill Sans MT" panose="020B0502020104020203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Gill Sans MT" panose="020B0502020104020203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ill Sans MT" panose="020B0502020104020203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ill Sans MT" panose="020B050202010402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18960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4DE51A-67C1-E78B-8A54-B051220266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>
            <a:extLst>
              <a:ext uri="{FF2B5EF4-FFF2-40B4-BE49-F238E27FC236}">
                <a16:creationId xmlns:a16="http://schemas.microsoft.com/office/drawing/2014/main" id="{4221654B-58DF-E31C-9998-C3AB66CA05BC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2408682">
                <a:moveTo>
                  <a:pt x="0" y="2408682"/>
                </a:moveTo>
                <a:lnTo>
                  <a:pt x="9144000" y="2408682"/>
                </a:lnTo>
                <a:lnTo>
                  <a:pt x="9144000" y="0"/>
                </a:lnTo>
                <a:lnTo>
                  <a:pt x="0" y="0"/>
                </a:lnTo>
                <a:lnTo>
                  <a:pt x="0" y="2408682"/>
                </a:lnTo>
                <a:close/>
              </a:path>
            </a:pathLst>
          </a:custGeom>
          <a:solidFill>
            <a:srgbClr val="FEEAC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CFEF6B55-187B-7FE6-87D7-19C575520328}"/>
              </a:ext>
            </a:extLst>
          </p:cNvPr>
          <p:cNvSpPr txBox="1"/>
          <p:nvPr/>
        </p:nvSpPr>
        <p:spPr>
          <a:xfrm>
            <a:off x="1189504" y="6473673"/>
            <a:ext cx="1887220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200" spc="0" dirty="0">
                <a:latin typeface="Gill Sans MT"/>
                <a:cs typeface="Gill Sans MT"/>
              </a:rPr>
              <a:t>PS</a:t>
            </a:r>
            <a:r>
              <a:rPr sz="1200" spc="-4" dirty="0">
                <a:latin typeface="Gill Sans MT"/>
                <a:cs typeface="Gill Sans MT"/>
              </a:rPr>
              <a:t>Q</a:t>
            </a:r>
            <a:r>
              <a:rPr sz="1200" spc="0" dirty="0">
                <a:latin typeface="Gill Sans MT"/>
                <a:cs typeface="Gill Sans MT"/>
              </a:rPr>
              <a:t>F 6270</a:t>
            </a:r>
            <a:r>
              <a:rPr lang="en-US" sz="1200" dirty="0">
                <a:latin typeface="Gill Sans MT"/>
                <a:cs typeface="Gill Sans MT"/>
              </a:rPr>
              <a:t>: FA #3</a:t>
            </a:r>
            <a:endParaRPr sz="1200" dirty="0">
              <a:latin typeface="Gill Sans MT"/>
              <a:cs typeface="Gill Sans M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B93832-1E7B-999C-7FE2-AC136E23B334}"/>
              </a:ext>
            </a:extLst>
          </p:cNvPr>
          <p:cNvSpPr txBox="1"/>
          <p:nvPr/>
        </p:nvSpPr>
        <p:spPr>
          <a:xfrm>
            <a:off x="2043728" y="787400"/>
            <a:ext cx="61096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3600" dirty="0">
                <a:latin typeface="Gill Sans MT" panose="020B0502020104020203" pitchFamily="34" charset="0"/>
              </a:rPr>
              <a:t>For what kind of outcomes and in what situations might quantile regression be used? Please give an example of a research question that it could answer.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DC6903-7039-8C15-1FAF-AC6528A48899}"/>
              </a:ext>
            </a:extLst>
          </p:cNvPr>
          <p:cNvSpPr txBox="1"/>
          <p:nvPr/>
        </p:nvSpPr>
        <p:spPr>
          <a:xfrm>
            <a:off x="1167428" y="7874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3600" dirty="0">
                <a:latin typeface="Gill Sans MT" panose="020B0502020104020203" pitchFamily="34" charset="0"/>
              </a:rPr>
              <a:t>Q3</a:t>
            </a:r>
          </a:p>
        </p:txBody>
      </p:sp>
    </p:spTree>
    <p:extLst>
      <p:ext uri="{BB962C8B-B14F-4D97-AF65-F5344CB8AC3E}">
        <p14:creationId xmlns:p14="http://schemas.microsoft.com/office/powerpoint/2010/main" val="1414332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FE03C0-C7EA-65BA-3CDD-EE1A29C5D7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>
            <a:extLst>
              <a:ext uri="{FF2B5EF4-FFF2-40B4-BE49-F238E27FC236}">
                <a16:creationId xmlns:a16="http://schemas.microsoft.com/office/drawing/2014/main" id="{3FC36EC7-6410-45AB-BB90-A1DDA36B6933}"/>
              </a:ext>
            </a:extLst>
          </p:cNvPr>
          <p:cNvSpPr/>
          <p:nvPr/>
        </p:nvSpPr>
        <p:spPr>
          <a:xfrm>
            <a:off x="0" y="0"/>
            <a:ext cx="9144000" cy="838200"/>
          </a:xfrm>
          <a:custGeom>
            <a:avLst/>
            <a:gdLst/>
            <a:ahLst/>
            <a:cxnLst/>
            <a:rect l="l" t="t" r="r" b="b"/>
            <a:pathLst>
              <a:path w="9144000" h="2408682">
                <a:moveTo>
                  <a:pt x="0" y="2408682"/>
                </a:moveTo>
                <a:lnTo>
                  <a:pt x="9144000" y="2408682"/>
                </a:lnTo>
                <a:lnTo>
                  <a:pt x="9144000" y="0"/>
                </a:lnTo>
                <a:lnTo>
                  <a:pt x="0" y="0"/>
                </a:lnTo>
                <a:lnTo>
                  <a:pt x="0" y="2408682"/>
                </a:lnTo>
                <a:close/>
              </a:path>
            </a:pathLst>
          </a:custGeom>
          <a:solidFill>
            <a:srgbClr val="FEEAC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" name="object 15">
            <a:extLst>
              <a:ext uri="{FF2B5EF4-FFF2-40B4-BE49-F238E27FC236}">
                <a16:creationId xmlns:a16="http://schemas.microsoft.com/office/drawing/2014/main" id="{CD4B7AB8-4074-91E1-7F41-2C732106BC55}"/>
              </a:ext>
            </a:extLst>
          </p:cNvPr>
          <p:cNvSpPr/>
          <p:nvPr/>
        </p:nvSpPr>
        <p:spPr>
          <a:xfrm>
            <a:off x="0" y="6045200"/>
            <a:ext cx="9144000" cy="838200"/>
          </a:xfrm>
          <a:custGeom>
            <a:avLst/>
            <a:gdLst/>
            <a:ahLst/>
            <a:cxnLst/>
            <a:rect l="l" t="t" r="r" b="b"/>
            <a:pathLst>
              <a:path w="9144000" h="2408682">
                <a:moveTo>
                  <a:pt x="0" y="2408682"/>
                </a:moveTo>
                <a:lnTo>
                  <a:pt x="9144000" y="2408682"/>
                </a:lnTo>
                <a:lnTo>
                  <a:pt x="9144000" y="0"/>
                </a:lnTo>
                <a:lnTo>
                  <a:pt x="0" y="0"/>
                </a:lnTo>
                <a:lnTo>
                  <a:pt x="0" y="2408682"/>
                </a:lnTo>
                <a:close/>
              </a:path>
            </a:pathLst>
          </a:custGeom>
          <a:solidFill>
            <a:srgbClr val="FEEAC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0D9EF8A6-A987-4F21-AB7D-7A10EBA9FAD2}"/>
              </a:ext>
            </a:extLst>
          </p:cNvPr>
          <p:cNvSpPr txBox="1"/>
          <p:nvPr/>
        </p:nvSpPr>
        <p:spPr>
          <a:xfrm>
            <a:off x="1189504" y="6473673"/>
            <a:ext cx="1887220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200" spc="0" dirty="0">
                <a:latin typeface="Gill Sans MT"/>
                <a:cs typeface="Gill Sans MT"/>
              </a:rPr>
              <a:t>PS</a:t>
            </a:r>
            <a:r>
              <a:rPr sz="1200" spc="-4" dirty="0">
                <a:latin typeface="Gill Sans MT"/>
                <a:cs typeface="Gill Sans MT"/>
              </a:rPr>
              <a:t>Q</a:t>
            </a:r>
            <a:r>
              <a:rPr sz="1200" spc="0" dirty="0">
                <a:latin typeface="Gill Sans MT"/>
                <a:cs typeface="Gill Sans MT"/>
              </a:rPr>
              <a:t>F 6270</a:t>
            </a:r>
            <a:r>
              <a:rPr lang="en-US" sz="1200" dirty="0">
                <a:latin typeface="Gill Sans MT"/>
                <a:cs typeface="Gill Sans MT"/>
              </a:rPr>
              <a:t>: FA #3</a:t>
            </a:r>
            <a:endParaRPr sz="1200" dirty="0">
              <a:latin typeface="Gill Sans MT"/>
              <a:cs typeface="Gill Sans M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8683BF-E4A3-C9E8-ED0B-F143BFC31DB3}"/>
              </a:ext>
            </a:extLst>
          </p:cNvPr>
          <p:cNvSpPr txBox="1"/>
          <p:nvPr/>
        </p:nvSpPr>
        <p:spPr>
          <a:xfrm>
            <a:off x="1189504" y="95934"/>
            <a:ext cx="7573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3600" dirty="0">
                <a:latin typeface="Gill Sans MT" panose="020B0502020104020203" pitchFamily="34" charset="0"/>
              </a:rPr>
              <a:t>Q3 Notes (Slides 17–19)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73A2EE-557A-6467-56B8-5FA0E8BFBD73}"/>
              </a:ext>
            </a:extLst>
          </p:cNvPr>
          <p:cNvSpPr txBox="1"/>
          <p:nvPr/>
        </p:nvSpPr>
        <p:spPr>
          <a:xfrm>
            <a:off x="1189504" y="1025654"/>
            <a:ext cx="7239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Gill Sans MT" panose="020B0502020104020203" pitchFamily="34" charset="0"/>
              </a:rPr>
              <a:t>Situation:</a:t>
            </a:r>
          </a:p>
          <a:p>
            <a:r>
              <a:rPr lang="en-US" sz="2800" dirty="0">
                <a:latin typeface="Gill Sans MT" panose="020B0502020104020203" pitchFamily="34" charset="0"/>
              </a:rPr>
              <a:t>Outliers can affect the usefulness of the predicted mean of our </a:t>
            </a:r>
            <a:r>
              <a:rPr lang="en-US" sz="2800" dirty="0" err="1">
                <a:latin typeface="Gill Sans MT" panose="020B0502020104020203" pitchFamily="34" charset="0"/>
              </a:rPr>
              <a:t>continu</a:t>
            </a:r>
            <a:r>
              <a:rPr lang="en-US" sz="2800" i="1" dirty="0" err="1">
                <a:latin typeface="Gill Sans MT" panose="020B0502020104020203" pitchFamily="34" charset="0"/>
              </a:rPr>
              <a:t>ish</a:t>
            </a:r>
            <a:r>
              <a:rPr lang="en-US" sz="2800" dirty="0">
                <a:latin typeface="Gill Sans MT" panose="020B0502020104020203" pitchFamily="34" charset="0"/>
              </a:rPr>
              <a:t> outcome.</a:t>
            </a:r>
          </a:p>
          <a:p>
            <a:r>
              <a:rPr lang="en-US" sz="2800" dirty="0">
                <a:latin typeface="Gill Sans MT" panose="020B0502020104020203" pitchFamily="34" charset="0"/>
              </a:rPr>
              <a:t>The focus is on a particular part of the outcome distribution.</a:t>
            </a:r>
          </a:p>
          <a:p>
            <a:r>
              <a:rPr lang="en-US" sz="2800" dirty="0">
                <a:latin typeface="Gill Sans MT" panose="020B0502020104020203" pitchFamily="34" charset="0"/>
              </a:rPr>
              <a:t>We can predict any percentile (e.g., conditional median) of the outcome and use resampling methods to obtain correct SEs for the FEs.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16D4AF-49C8-0D08-C9BE-DF68C4DE9ABC}"/>
              </a:ext>
            </a:extLst>
          </p:cNvPr>
          <p:cNvSpPr txBox="1"/>
          <p:nvPr/>
        </p:nvSpPr>
        <p:spPr>
          <a:xfrm>
            <a:off x="808504" y="1447800"/>
            <a:ext cx="762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ill Sans MT" panose="020B0502020104020203" pitchFamily="34" charset="0"/>
              </a:rPr>
              <a:t>  </a:t>
            </a:r>
          </a:p>
          <a:p>
            <a:r>
              <a:rPr lang="en-US" sz="2800" dirty="0">
                <a:latin typeface="Gill Sans MT" panose="020B0502020104020203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ill Sans MT" panose="020B0502020104020203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Gill Sans MT" panose="020B0502020104020203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ill Sans MT" panose="020B0502020104020203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Gill Sans MT" panose="020B0502020104020203" pitchFamily="34" charset="0"/>
            </a:endParaRPr>
          </a:p>
          <a:p>
            <a:endParaRPr lang="en-US" sz="2800" dirty="0">
              <a:latin typeface="Gill Sans MT" panose="020B0502020104020203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ill Sans MT" panose="020B0502020104020203" pitchFamily="34" charset="0"/>
              </a:rPr>
              <a:t> </a:t>
            </a:r>
          </a:p>
          <a:p>
            <a:r>
              <a:rPr lang="en-US" sz="2800" dirty="0">
                <a:latin typeface="Gill Sans MT" panose="020B0502020104020203" pitchFamily="34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93A6BC-295C-99DB-60F7-6DA5E3B6DB6C}"/>
              </a:ext>
            </a:extLst>
          </p:cNvPr>
          <p:cNvSpPr txBox="1"/>
          <p:nvPr/>
        </p:nvSpPr>
        <p:spPr>
          <a:xfrm>
            <a:off x="1189504" y="4490138"/>
            <a:ext cx="772589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Gill Sans MT" panose="020B0502020104020203" pitchFamily="34" charset="0"/>
              </a:rPr>
              <a:t>RQ:</a:t>
            </a:r>
          </a:p>
          <a:p>
            <a:r>
              <a:rPr lang="en-US" sz="2000" dirty="0">
                <a:latin typeface="Gill Sans MT" panose="020B0502020104020203" pitchFamily="34" charset="0"/>
              </a:rPr>
              <a:t>Does the relationship between the number of hours slept and academic achievement vary between students with a low and a high GPA (e.g., 25th percentile vs 75th or 90th percentile)?</a:t>
            </a:r>
          </a:p>
        </p:txBody>
      </p:sp>
    </p:spTree>
    <p:extLst>
      <p:ext uri="{BB962C8B-B14F-4D97-AF65-F5344CB8AC3E}">
        <p14:creationId xmlns:p14="http://schemas.microsoft.com/office/powerpoint/2010/main" val="463686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0A4DD4-3807-B43F-F294-D7CCB5CFCF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>
            <a:extLst>
              <a:ext uri="{FF2B5EF4-FFF2-40B4-BE49-F238E27FC236}">
                <a16:creationId xmlns:a16="http://schemas.microsoft.com/office/drawing/2014/main" id="{9D592572-6DF9-BF45-DBED-8703FE99D7E7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2408682">
                <a:moveTo>
                  <a:pt x="0" y="2408682"/>
                </a:moveTo>
                <a:lnTo>
                  <a:pt x="9144000" y="2408682"/>
                </a:lnTo>
                <a:lnTo>
                  <a:pt x="9144000" y="0"/>
                </a:lnTo>
                <a:lnTo>
                  <a:pt x="0" y="0"/>
                </a:lnTo>
                <a:lnTo>
                  <a:pt x="0" y="2408682"/>
                </a:lnTo>
                <a:close/>
              </a:path>
            </a:pathLst>
          </a:custGeom>
          <a:solidFill>
            <a:srgbClr val="FEEAC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3AC63915-58EA-C506-E09A-4EF59BB78D36}"/>
              </a:ext>
            </a:extLst>
          </p:cNvPr>
          <p:cNvSpPr txBox="1"/>
          <p:nvPr/>
        </p:nvSpPr>
        <p:spPr>
          <a:xfrm>
            <a:off x="1189504" y="6473673"/>
            <a:ext cx="1887220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200" spc="0" dirty="0">
                <a:latin typeface="Gill Sans MT"/>
                <a:cs typeface="Gill Sans MT"/>
              </a:rPr>
              <a:t>PS</a:t>
            </a:r>
            <a:r>
              <a:rPr sz="1200" spc="-4" dirty="0">
                <a:latin typeface="Gill Sans MT"/>
                <a:cs typeface="Gill Sans MT"/>
              </a:rPr>
              <a:t>Q</a:t>
            </a:r>
            <a:r>
              <a:rPr sz="1200" spc="0" dirty="0">
                <a:latin typeface="Gill Sans MT"/>
                <a:cs typeface="Gill Sans MT"/>
              </a:rPr>
              <a:t>F 6270</a:t>
            </a:r>
            <a:r>
              <a:rPr lang="en-US" sz="1200" dirty="0">
                <a:latin typeface="Gill Sans MT"/>
                <a:cs typeface="Gill Sans MT"/>
              </a:rPr>
              <a:t>: FA #3</a:t>
            </a:r>
            <a:endParaRPr sz="1200" dirty="0">
              <a:latin typeface="Gill Sans MT"/>
              <a:cs typeface="Gill Sans M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8FA122-DCC6-D485-FBC1-8B499E0C34B3}"/>
              </a:ext>
            </a:extLst>
          </p:cNvPr>
          <p:cNvSpPr txBox="1"/>
          <p:nvPr/>
        </p:nvSpPr>
        <p:spPr>
          <a:xfrm>
            <a:off x="2043728" y="787400"/>
            <a:ext cx="61096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3600" dirty="0">
                <a:latin typeface="Gill Sans MT" panose="020B0502020104020203" pitchFamily="34" charset="0"/>
              </a:rPr>
              <a:t>In general, how would you know: (a) whether you need a link function to predict an outcome in a regression model, and (b) whether it should be in the logit/probit family or the log family?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85E1AA-2045-696A-7752-23E9ADC081FF}"/>
              </a:ext>
            </a:extLst>
          </p:cNvPr>
          <p:cNvSpPr txBox="1"/>
          <p:nvPr/>
        </p:nvSpPr>
        <p:spPr>
          <a:xfrm>
            <a:off x="1167428" y="7874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3600" dirty="0">
                <a:latin typeface="Gill Sans MT" panose="020B0502020104020203" pitchFamily="34" charset="0"/>
              </a:rPr>
              <a:t>Q4</a:t>
            </a:r>
          </a:p>
        </p:txBody>
      </p:sp>
    </p:spTree>
    <p:extLst>
      <p:ext uri="{BB962C8B-B14F-4D97-AF65-F5344CB8AC3E}">
        <p14:creationId xmlns:p14="http://schemas.microsoft.com/office/powerpoint/2010/main" val="824703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5AF9A6-1D4F-59E5-F907-8DC4D5B84D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>
            <a:extLst>
              <a:ext uri="{FF2B5EF4-FFF2-40B4-BE49-F238E27FC236}">
                <a16:creationId xmlns:a16="http://schemas.microsoft.com/office/drawing/2014/main" id="{7A911EAD-B012-11DB-6103-FC6E29C6D6BD}"/>
              </a:ext>
            </a:extLst>
          </p:cNvPr>
          <p:cNvSpPr/>
          <p:nvPr/>
        </p:nvSpPr>
        <p:spPr>
          <a:xfrm>
            <a:off x="0" y="0"/>
            <a:ext cx="9144000" cy="838200"/>
          </a:xfrm>
          <a:custGeom>
            <a:avLst/>
            <a:gdLst/>
            <a:ahLst/>
            <a:cxnLst/>
            <a:rect l="l" t="t" r="r" b="b"/>
            <a:pathLst>
              <a:path w="9144000" h="2408682">
                <a:moveTo>
                  <a:pt x="0" y="2408682"/>
                </a:moveTo>
                <a:lnTo>
                  <a:pt x="9144000" y="2408682"/>
                </a:lnTo>
                <a:lnTo>
                  <a:pt x="9144000" y="0"/>
                </a:lnTo>
                <a:lnTo>
                  <a:pt x="0" y="0"/>
                </a:lnTo>
                <a:lnTo>
                  <a:pt x="0" y="2408682"/>
                </a:lnTo>
                <a:close/>
              </a:path>
            </a:pathLst>
          </a:custGeom>
          <a:solidFill>
            <a:srgbClr val="FEEAC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" name="object 15">
            <a:extLst>
              <a:ext uri="{FF2B5EF4-FFF2-40B4-BE49-F238E27FC236}">
                <a16:creationId xmlns:a16="http://schemas.microsoft.com/office/drawing/2014/main" id="{38E900BC-313E-C019-6EC0-99D8EF083C29}"/>
              </a:ext>
            </a:extLst>
          </p:cNvPr>
          <p:cNvSpPr/>
          <p:nvPr/>
        </p:nvSpPr>
        <p:spPr>
          <a:xfrm>
            <a:off x="0" y="6045200"/>
            <a:ext cx="9144000" cy="838200"/>
          </a:xfrm>
          <a:custGeom>
            <a:avLst/>
            <a:gdLst/>
            <a:ahLst/>
            <a:cxnLst/>
            <a:rect l="l" t="t" r="r" b="b"/>
            <a:pathLst>
              <a:path w="9144000" h="2408682">
                <a:moveTo>
                  <a:pt x="0" y="2408682"/>
                </a:moveTo>
                <a:lnTo>
                  <a:pt x="9144000" y="2408682"/>
                </a:lnTo>
                <a:lnTo>
                  <a:pt x="9144000" y="0"/>
                </a:lnTo>
                <a:lnTo>
                  <a:pt x="0" y="0"/>
                </a:lnTo>
                <a:lnTo>
                  <a:pt x="0" y="2408682"/>
                </a:lnTo>
                <a:close/>
              </a:path>
            </a:pathLst>
          </a:custGeom>
          <a:solidFill>
            <a:srgbClr val="FEEAC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01A8D1D1-91AF-EAFF-59C4-4F9C8891BBC5}"/>
              </a:ext>
            </a:extLst>
          </p:cNvPr>
          <p:cNvSpPr txBox="1"/>
          <p:nvPr/>
        </p:nvSpPr>
        <p:spPr>
          <a:xfrm>
            <a:off x="1189504" y="6473673"/>
            <a:ext cx="1887220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200" spc="0" dirty="0">
                <a:latin typeface="Gill Sans MT"/>
                <a:cs typeface="Gill Sans MT"/>
              </a:rPr>
              <a:t>PS</a:t>
            </a:r>
            <a:r>
              <a:rPr sz="1200" spc="-4" dirty="0">
                <a:latin typeface="Gill Sans MT"/>
                <a:cs typeface="Gill Sans MT"/>
              </a:rPr>
              <a:t>Q</a:t>
            </a:r>
            <a:r>
              <a:rPr sz="1200" spc="0" dirty="0">
                <a:latin typeface="Gill Sans MT"/>
                <a:cs typeface="Gill Sans MT"/>
              </a:rPr>
              <a:t>F 6270</a:t>
            </a:r>
            <a:r>
              <a:rPr lang="en-US" sz="1200" dirty="0">
                <a:latin typeface="Gill Sans MT"/>
                <a:cs typeface="Gill Sans MT"/>
              </a:rPr>
              <a:t>: FA #3</a:t>
            </a:r>
            <a:endParaRPr sz="1200" dirty="0">
              <a:latin typeface="Gill Sans MT"/>
              <a:cs typeface="Gill Sans M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4F076B-783F-C09E-7805-5C971B1BFAF9}"/>
              </a:ext>
            </a:extLst>
          </p:cNvPr>
          <p:cNvSpPr txBox="1"/>
          <p:nvPr/>
        </p:nvSpPr>
        <p:spPr>
          <a:xfrm>
            <a:off x="1189504" y="95934"/>
            <a:ext cx="7573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3600" dirty="0">
                <a:latin typeface="Gill Sans MT" panose="020B0502020104020203" pitchFamily="34" charset="0"/>
              </a:rPr>
              <a:t>Q4 Notes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2C650E-2BB2-7B20-B395-1AAB8F084B54}"/>
              </a:ext>
            </a:extLst>
          </p:cNvPr>
          <p:cNvSpPr txBox="1"/>
          <p:nvPr/>
        </p:nvSpPr>
        <p:spPr>
          <a:xfrm>
            <a:off x="1189504" y="1025654"/>
            <a:ext cx="7239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arenR"/>
            </a:pPr>
            <a:r>
              <a:rPr lang="en-US" sz="2800" dirty="0">
                <a:latin typeface="Gill Sans MT" panose="020B0502020104020203" pitchFamily="34" charset="0"/>
              </a:rPr>
              <a:t>The outcome has limits that does not align with the predictions of the general linear regression.</a:t>
            </a:r>
          </a:p>
          <a:p>
            <a:pPr marL="514350" indent="-514350">
              <a:buAutoNum type="alphaLcParenR"/>
            </a:pPr>
            <a:r>
              <a:rPr lang="en-US" sz="2800" dirty="0">
                <a:latin typeface="Gill Sans MT" panose="020B0502020104020203" pitchFamily="34" charset="0"/>
              </a:rPr>
              <a:t>Considering the limits of the observed outcome.</a:t>
            </a:r>
          </a:p>
          <a:p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397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695</TotalTime>
  <Words>587</Words>
  <Application>Microsoft Office PowerPoint</Application>
  <PresentationFormat>On-screen Show (4:3)</PresentationFormat>
  <Paragraphs>101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Aptos</vt:lpstr>
      <vt:lpstr>Arial</vt:lpstr>
      <vt:lpstr>Cambria Math</vt:lpstr>
      <vt:lpstr>Gill Sans MT</vt:lpstr>
      <vt:lpstr>Segoe UI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Geraldo Padilla F.</cp:lastModifiedBy>
  <cp:revision>1</cp:revision>
  <dcterms:modified xsi:type="dcterms:W3CDTF">2025-04-15T18:39:53Z</dcterms:modified>
</cp:coreProperties>
</file>