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7" r:id="rId3"/>
    <p:sldId id="298" r:id="rId4"/>
    <p:sldId id="299" r:id="rId5"/>
    <p:sldId id="300" r:id="rId6"/>
    <p:sldId id="302" r:id="rId7"/>
    <p:sldId id="301" r:id="rId8"/>
  </p:sldIdLst>
  <p:sldSz cx="9144000" cy="6858000" type="screen4x3"/>
  <p:notesSz cx="9144000" cy="6858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A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35B76E-53B3-41FA-94C5-A0B5B5FB72B3}" v="3" dt="2025-03-03T21:24:44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340" autoAdjust="0"/>
  </p:normalViewPr>
  <p:slideViewPr>
    <p:cSldViewPr>
      <p:cViewPr varScale="1">
        <p:scale>
          <a:sx n="59" d="100"/>
          <a:sy n="59" d="100"/>
        </p:scale>
        <p:origin x="2074" y="67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dilla, Geraldo B" userId="1ccde235-9939-4959-a55c-ff0119bc6d95" providerId="ADAL" clId="{6D35B76E-53B3-41FA-94C5-A0B5B5FB72B3}"/>
    <pc:docChg chg="undo custSel modSld">
      <pc:chgData name="Padilla, Geraldo B" userId="1ccde235-9939-4959-a55c-ff0119bc6d95" providerId="ADAL" clId="{6D35B76E-53B3-41FA-94C5-A0B5B5FB72B3}" dt="2025-03-04T18:23:22.154" v="712" actId="20577"/>
      <pc:docMkLst>
        <pc:docMk/>
      </pc:docMkLst>
      <pc:sldChg chg="modSp mod modNotesTx">
        <pc:chgData name="Padilla, Geraldo B" userId="1ccde235-9939-4959-a55c-ff0119bc6d95" providerId="ADAL" clId="{6D35B76E-53B3-41FA-94C5-A0B5B5FB72B3}" dt="2025-03-04T18:19:56.735" v="451" actId="6549"/>
        <pc:sldMkLst>
          <pc:docMk/>
          <pc:sldMk cId="963640450" sldId="297"/>
        </pc:sldMkLst>
        <pc:spChg chg="mod">
          <ac:chgData name="Padilla, Geraldo B" userId="1ccde235-9939-4959-a55c-ff0119bc6d95" providerId="ADAL" clId="{6D35B76E-53B3-41FA-94C5-A0B5B5FB72B3}" dt="2025-03-03T21:17:59.585" v="35" actId="20577"/>
          <ac:spMkLst>
            <pc:docMk/>
            <pc:sldMk cId="963640450" sldId="297"/>
            <ac:spMk id="19" creationId="{46C5D7E3-10EF-4764-E0E0-4868C450D856}"/>
          </ac:spMkLst>
        </pc:spChg>
      </pc:sldChg>
      <pc:sldChg chg="modNotesTx">
        <pc:chgData name="Padilla, Geraldo B" userId="1ccde235-9939-4959-a55c-ff0119bc6d95" providerId="ADAL" clId="{6D35B76E-53B3-41FA-94C5-A0B5B5FB72B3}" dt="2025-03-04T18:21:41.351" v="666" actId="20577"/>
        <pc:sldMkLst>
          <pc:docMk/>
          <pc:sldMk cId="3055898065" sldId="298"/>
        </pc:sldMkLst>
      </pc:sldChg>
      <pc:sldChg chg="addSp modSp mod modNotesTx">
        <pc:chgData name="Padilla, Geraldo B" userId="1ccde235-9939-4959-a55c-ff0119bc6d95" providerId="ADAL" clId="{6D35B76E-53B3-41FA-94C5-A0B5B5FB72B3}" dt="2025-03-04T18:22:28.507" v="670" actId="20577"/>
        <pc:sldMkLst>
          <pc:docMk/>
          <pc:sldMk cId="333623022" sldId="299"/>
        </pc:sldMkLst>
        <pc:spChg chg="add mod">
          <ac:chgData name="Padilla, Geraldo B" userId="1ccde235-9939-4959-a55c-ff0119bc6d95" providerId="ADAL" clId="{6D35B76E-53B3-41FA-94C5-A0B5B5FB72B3}" dt="2025-03-03T21:21:01.717" v="59" actId="1076"/>
          <ac:spMkLst>
            <pc:docMk/>
            <pc:sldMk cId="333623022" sldId="299"/>
            <ac:spMk id="4" creationId="{895ED617-FCE7-D6C0-C208-3E56A7365C42}"/>
          </ac:spMkLst>
        </pc:spChg>
        <pc:spChg chg="mod">
          <ac:chgData name="Padilla, Geraldo B" userId="1ccde235-9939-4959-a55c-ff0119bc6d95" providerId="ADAL" clId="{6D35B76E-53B3-41FA-94C5-A0B5B5FB72B3}" dt="2025-03-03T21:24:50.780" v="92" actId="1076"/>
          <ac:spMkLst>
            <pc:docMk/>
            <pc:sldMk cId="333623022" sldId="299"/>
            <ac:spMk id="9" creationId="{48940F84-1C7D-5F73-5851-AA6D7DF30B9E}"/>
          </ac:spMkLst>
        </pc:spChg>
        <pc:picChg chg="mod">
          <ac:chgData name="Padilla, Geraldo B" userId="1ccde235-9939-4959-a55c-ff0119bc6d95" providerId="ADAL" clId="{6D35B76E-53B3-41FA-94C5-A0B5B5FB72B3}" dt="2025-03-03T21:22:41.737" v="77" actId="1076"/>
          <ac:picMkLst>
            <pc:docMk/>
            <pc:sldMk cId="333623022" sldId="299"/>
            <ac:picMk id="7" creationId="{D3695923-C4C6-2F3F-C131-3B148B519396}"/>
          </ac:picMkLst>
        </pc:picChg>
      </pc:sldChg>
      <pc:sldChg chg="modSp mod modNotesTx">
        <pc:chgData name="Padilla, Geraldo B" userId="1ccde235-9939-4959-a55c-ff0119bc6d95" providerId="ADAL" clId="{6D35B76E-53B3-41FA-94C5-A0B5B5FB72B3}" dt="2025-03-04T18:23:22.154" v="712" actId="20577"/>
        <pc:sldMkLst>
          <pc:docMk/>
          <pc:sldMk cId="644896373" sldId="300"/>
        </pc:sldMkLst>
        <pc:spChg chg="mod">
          <ac:chgData name="Padilla, Geraldo B" userId="1ccde235-9939-4959-a55c-ff0119bc6d95" providerId="ADAL" clId="{6D35B76E-53B3-41FA-94C5-A0B5B5FB72B3}" dt="2025-03-03T21:27:45.355" v="158" actId="20577"/>
          <ac:spMkLst>
            <pc:docMk/>
            <pc:sldMk cId="644896373" sldId="300"/>
            <ac:spMk id="4" creationId="{C0107B21-10BE-859F-1D1A-F1474BE38AE4}"/>
          </ac:spMkLst>
        </pc:spChg>
      </pc:sldChg>
      <pc:sldChg chg="modSp mod">
        <pc:chgData name="Padilla, Geraldo B" userId="1ccde235-9939-4959-a55c-ff0119bc6d95" providerId="ADAL" clId="{6D35B76E-53B3-41FA-94C5-A0B5B5FB72B3}" dt="2025-03-03T21:35:28.956" v="377" actId="313"/>
        <pc:sldMkLst>
          <pc:docMk/>
          <pc:sldMk cId="2134335683" sldId="302"/>
        </pc:sldMkLst>
        <pc:spChg chg="mod">
          <ac:chgData name="Padilla, Geraldo B" userId="1ccde235-9939-4959-a55c-ff0119bc6d95" providerId="ADAL" clId="{6D35B76E-53B3-41FA-94C5-A0B5B5FB72B3}" dt="2025-03-03T21:35:28.956" v="377" actId="313"/>
          <ac:spMkLst>
            <pc:docMk/>
            <pc:sldMk cId="2134335683" sldId="302"/>
            <ac:spMk id="4" creationId="{0462FCEB-183C-B032-B949-F6CC5AA35F4B}"/>
          </ac:spMkLst>
        </pc:spChg>
      </pc:sldChg>
    </pc:docChg>
  </pc:docChgLst>
  <pc:docChgLst>
    <pc:chgData name="Padilla, Geraldo B" userId="1ccde235-9939-4959-a55c-ff0119bc6d95" providerId="ADAL" clId="{3FC741B0-01DB-4575-9922-41A3BF2B06B3}"/>
    <pc:docChg chg="undo redo custSel addSld delSld modSld sldOrd">
      <pc:chgData name="Padilla, Geraldo B" userId="1ccde235-9939-4959-a55c-ff0119bc6d95" providerId="ADAL" clId="{3FC741B0-01DB-4575-9922-41A3BF2B06B3}" dt="2025-02-11T17:33:21.088" v="868"/>
      <pc:docMkLst>
        <pc:docMk/>
      </pc:docMkLst>
      <pc:sldChg chg="addSp delSp modSp mod">
        <pc:chgData name="Padilla, Geraldo B" userId="1ccde235-9939-4959-a55c-ff0119bc6d95" providerId="ADAL" clId="{3FC741B0-01DB-4575-9922-41A3BF2B06B3}" dt="2025-02-11T17:33:21.088" v="868"/>
        <pc:sldMkLst>
          <pc:docMk/>
          <pc:sldMk cId="0" sldId="256"/>
        </pc:sldMkLst>
        <pc:spChg chg="mod">
          <ac:chgData name="Padilla, Geraldo B" userId="1ccde235-9939-4959-a55c-ff0119bc6d95" providerId="ADAL" clId="{3FC741B0-01DB-4575-9922-41A3BF2B06B3}" dt="2025-02-11T17:33:21.088" v="868"/>
          <ac:spMkLst>
            <pc:docMk/>
            <pc:sldMk cId="0" sldId="256"/>
            <ac:spMk id="2" creationId="{00000000-0000-0000-0000-000000000000}"/>
          </ac:spMkLst>
        </pc:spChg>
        <pc:spChg chg="add del mod">
          <ac:chgData name="Padilla, Geraldo B" userId="1ccde235-9939-4959-a55c-ff0119bc6d95" providerId="ADAL" clId="{3FC741B0-01DB-4575-9922-41A3BF2B06B3}" dt="2025-02-11T16:17:36.180" v="39" actId="1076"/>
          <ac:spMkLst>
            <pc:docMk/>
            <pc:sldMk cId="0" sldId="256"/>
            <ac:spMk id="7" creationId="{00000000-0000-0000-0000-000000000000}"/>
          </ac:spMkLst>
        </pc:spChg>
        <pc:spChg chg="mod">
          <ac:chgData name="Padilla, Geraldo B" userId="1ccde235-9939-4959-a55c-ff0119bc6d95" providerId="ADAL" clId="{3FC741B0-01DB-4575-9922-41A3BF2B06B3}" dt="2025-02-11T16:43:12.711" v="312" actId="207"/>
          <ac:spMkLst>
            <pc:docMk/>
            <pc:sldMk cId="0" sldId="256"/>
            <ac:spMk id="15" creationId="{00000000-0000-0000-0000-000000000000}"/>
          </ac:spMkLst>
        </pc:spChg>
        <pc:spChg chg="mod">
          <ac:chgData name="Padilla, Geraldo B" userId="1ccde235-9939-4959-a55c-ff0119bc6d95" providerId="ADAL" clId="{3FC741B0-01DB-4575-9922-41A3BF2B06B3}" dt="2025-02-11T16:43:32.565" v="316" actId="207"/>
          <ac:spMkLst>
            <pc:docMk/>
            <pc:sldMk cId="0" sldId="256"/>
            <ac:spMk id="16" creationId="{00000000-0000-0000-0000-000000000000}"/>
          </ac:spMkLst>
        </pc:spChg>
        <pc:spChg chg="add mod">
          <ac:chgData name="Padilla, Geraldo B" userId="1ccde235-9939-4959-a55c-ff0119bc6d95" providerId="ADAL" clId="{3FC741B0-01DB-4575-9922-41A3BF2B06B3}" dt="2025-02-11T16:42:56.746" v="308" actId="14100"/>
          <ac:spMkLst>
            <pc:docMk/>
            <pc:sldMk cId="0" sldId="256"/>
            <ac:spMk id="19" creationId="{7E2073EE-7292-5958-DBE6-DB109594FD76}"/>
          </ac:spMkLst>
        </pc:spChg>
      </pc:sldChg>
      <pc:sldChg chg="del">
        <pc:chgData name="Padilla, Geraldo B" userId="1ccde235-9939-4959-a55c-ff0119bc6d95" providerId="ADAL" clId="{3FC741B0-01DB-4575-9922-41A3BF2B06B3}" dt="2025-02-11T16:40:06.980" v="305" actId="47"/>
        <pc:sldMkLst>
          <pc:docMk/>
          <pc:sldMk cId="0" sldId="257"/>
        </pc:sldMkLst>
      </pc:sldChg>
      <pc:sldChg chg="addSp delSp modSp mod">
        <pc:chgData name="Padilla, Geraldo B" userId="1ccde235-9939-4959-a55c-ff0119bc6d95" providerId="ADAL" clId="{3FC741B0-01DB-4575-9922-41A3BF2B06B3}" dt="2025-02-11T16:58:20.862" v="547" actId="478"/>
        <pc:sldMkLst>
          <pc:docMk/>
          <pc:sldMk cId="0" sldId="258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59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0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1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2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3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4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5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6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7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8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69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0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1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2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3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4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5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6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7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8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79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0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1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2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3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4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5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6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7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8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89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90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91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92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93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94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95"/>
        </pc:sldMkLst>
      </pc:sldChg>
      <pc:sldChg chg="del">
        <pc:chgData name="Padilla, Geraldo B" userId="1ccde235-9939-4959-a55c-ff0119bc6d95" providerId="ADAL" clId="{3FC741B0-01DB-4575-9922-41A3BF2B06B3}" dt="2025-02-11T17:19:51.155" v="697" actId="47"/>
        <pc:sldMkLst>
          <pc:docMk/>
          <pc:sldMk cId="0" sldId="296"/>
        </pc:sldMkLst>
      </pc:sldChg>
      <pc:sldChg chg="addSp delSp modSp add mod">
        <pc:chgData name="Padilla, Geraldo B" userId="1ccde235-9939-4959-a55c-ff0119bc6d95" providerId="ADAL" clId="{3FC741B0-01DB-4575-9922-41A3BF2B06B3}" dt="2025-02-11T17:13:05.721" v="636" actId="12"/>
        <pc:sldMkLst>
          <pc:docMk/>
          <pc:sldMk cId="963640450" sldId="297"/>
        </pc:sldMkLst>
        <pc:spChg chg="mod">
          <ac:chgData name="Padilla, Geraldo B" userId="1ccde235-9939-4959-a55c-ff0119bc6d95" providerId="ADAL" clId="{3FC741B0-01DB-4575-9922-41A3BF2B06B3}" dt="2025-02-11T17:11:37.141" v="612" actId="20577"/>
          <ac:spMkLst>
            <pc:docMk/>
            <pc:sldMk cId="963640450" sldId="297"/>
            <ac:spMk id="2" creationId="{C14854F4-42BC-713F-96F7-540F71AA9060}"/>
          </ac:spMkLst>
        </pc:spChg>
        <pc:spChg chg="add mod">
          <ac:chgData name="Padilla, Geraldo B" userId="1ccde235-9939-4959-a55c-ff0119bc6d95" providerId="ADAL" clId="{3FC741B0-01DB-4575-9922-41A3BF2B06B3}" dt="2025-02-11T16:39:29.204" v="287" actId="1076"/>
          <ac:spMkLst>
            <pc:docMk/>
            <pc:sldMk cId="963640450" sldId="297"/>
            <ac:spMk id="3" creationId="{085C3DDB-BC40-4489-3F00-DA3E0464DAC6}"/>
          </ac:spMkLst>
        </pc:spChg>
        <pc:spChg chg="mod">
          <ac:chgData name="Padilla, Geraldo B" userId="1ccde235-9939-4959-a55c-ff0119bc6d95" providerId="ADAL" clId="{3FC741B0-01DB-4575-9922-41A3BF2B06B3}" dt="2025-02-11T16:43:37.751" v="317" actId="207"/>
          <ac:spMkLst>
            <pc:docMk/>
            <pc:sldMk cId="963640450" sldId="297"/>
            <ac:spMk id="15" creationId="{CD97FEB2-A023-7FDC-0B2E-FAD8E7CE56AE}"/>
          </ac:spMkLst>
        </pc:spChg>
        <pc:spChg chg="mod">
          <ac:chgData name="Padilla, Geraldo B" userId="1ccde235-9939-4959-a55c-ff0119bc6d95" providerId="ADAL" clId="{3FC741B0-01DB-4575-9922-41A3BF2B06B3}" dt="2025-02-11T16:43:41.324" v="318" actId="207"/>
          <ac:spMkLst>
            <pc:docMk/>
            <pc:sldMk cId="963640450" sldId="297"/>
            <ac:spMk id="16" creationId="{C73F542E-E22B-D1E9-0C72-0C16489D56DC}"/>
          </ac:spMkLst>
        </pc:spChg>
        <pc:spChg chg="mod">
          <ac:chgData name="Padilla, Geraldo B" userId="1ccde235-9939-4959-a55c-ff0119bc6d95" providerId="ADAL" clId="{3FC741B0-01DB-4575-9922-41A3BF2B06B3}" dt="2025-02-11T17:13:05.721" v="636" actId="12"/>
          <ac:spMkLst>
            <pc:docMk/>
            <pc:sldMk cId="963640450" sldId="297"/>
            <ac:spMk id="19" creationId="{46C5D7E3-10EF-4764-E0E0-4868C450D856}"/>
          </ac:spMkLst>
        </pc:spChg>
      </pc:sldChg>
      <pc:sldChg chg="add">
        <pc:chgData name="Padilla, Geraldo B" userId="1ccde235-9939-4959-a55c-ff0119bc6d95" providerId="ADAL" clId="{3FC741B0-01DB-4575-9922-41A3BF2B06B3}" dt="2025-02-11T16:58:16.793" v="546"/>
        <pc:sldMkLst>
          <pc:docMk/>
          <pc:sldMk cId="1965914856" sldId="298"/>
        </pc:sldMkLst>
      </pc:sldChg>
      <pc:sldChg chg="addSp delSp modSp add mod ord">
        <pc:chgData name="Padilla, Geraldo B" userId="1ccde235-9939-4959-a55c-ff0119bc6d95" providerId="ADAL" clId="{3FC741B0-01DB-4575-9922-41A3BF2B06B3}" dt="2025-02-11T17:23:49.350" v="704"/>
        <pc:sldMkLst>
          <pc:docMk/>
          <pc:sldMk cId="928963339" sldId="299"/>
        </pc:sldMkLst>
      </pc:sldChg>
      <pc:sldChg chg="add ord">
        <pc:chgData name="Padilla, Geraldo B" userId="1ccde235-9939-4959-a55c-ff0119bc6d95" providerId="ADAL" clId="{3FC741B0-01DB-4575-9922-41A3BF2B06B3}" dt="2025-02-11T17:18:31.985" v="670"/>
        <pc:sldMkLst>
          <pc:docMk/>
          <pc:sldMk cId="1641392002" sldId="300"/>
        </pc:sldMkLst>
      </pc:sldChg>
      <pc:sldChg chg="modSp add mod">
        <pc:chgData name="Padilla, Geraldo B" userId="1ccde235-9939-4959-a55c-ff0119bc6d95" providerId="ADAL" clId="{3FC741B0-01DB-4575-9922-41A3BF2B06B3}" dt="2025-02-11T17:23:45.270" v="702" actId="20577"/>
        <pc:sldMkLst>
          <pc:docMk/>
          <pc:sldMk cId="1460047832" sldId="301"/>
        </pc:sldMkLst>
      </pc:sldChg>
      <pc:sldChg chg="addSp modSp add mod ord">
        <pc:chgData name="Padilla, Geraldo B" userId="1ccde235-9939-4959-a55c-ff0119bc6d95" providerId="ADAL" clId="{3FC741B0-01DB-4575-9922-41A3BF2B06B3}" dt="2025-02-11T17:31:49.012" v="832" actId="20577"/>
        <pc:sldMkLst>
          <pc:docMk/>
          <pc:sldMk cId="4237017712" sldId="302"/>
        </pc:sldMkLst>
      </pc:sldChg>
      <pc:sldChg chg="addSp modSp add mod">
        <pc:chgData name="Padilla, Geraldo B" userId="1ccde235-9939-4959-a55c-ff0119bc6d95" providerId="ADAL" clId="{3FC741B0-01DB-4575-9922-41A3BF2B06B3}" dt="2025-02-11T17:32:10.096" v="833" actId="6549"/>
        <pc:sldMkLst>
          <pc:docMk/>
          <pc:sldMk cId="3793769476" sldId="303"/>
        </pc:sldMkLst>
      </pc:sldChg>
      <pc:sldChg chg="addSp modSp add mod">
        <pc:chgData name="Padilla, Geraldo B" userId="1ccde235-9939-4959-a55c-ff0119bc6d95" providerId="ADAL" clId="{3FC741B0-01DB-4575-9922-41A3BF2B06B3}" dt="2025-02-11T17:32:59.607" v="851" actId="20577"/>
        <pc:sldMkLst>
          <pc:docMk/>
          <pc:sldMk cId="2581060690" sldId="304"/>
        </pc:sldMkLst>
      </pc:sldChg>
      <pc:sldChg chg="add">
        <pc:chgData name="Padilla, Geraldo B" userId="1ccde235-9939-4959-a55c-ff0119bc6d95" providerId="ADAL" clId="{3FC741B0-01DB-4575-9922-41A3BF2B06B3}" dt="2025-02-11T17:33:06.969" v="852"/>
        <pc:sldMkLst>
          <pc:docMk/>
          <pc:sldMk cId="1655536179" sldId="305"/>
        </pc:sldMkLst>
      </pc:sldChg>
    </pc:docChg>
  </pc:docChgLst>
  <pc:docChgLst>
    <pc:chgData name="Padilla, Geraldo B" userId="1ccde235-9939-4959-a55c-ff0119bc6d95" providerId="ADAL" clId="{0A197461-2DFF-4DAF-963D-BDCF4B86F2AA}"/>
    <pc:docChg chg="undo custSel addSld delSld modSld">
      <pc:chgData name="Padilla, Geraldo B" userId="1ccde235-9939-4959-a55c-ff0119bc6d95" providerId="ADAL" clId="{0A197461-2DFF-4DAF-963D-BDCF4B86F2AA}" dt="2025-03-03T03:43:59.999" v="2291" actId="20577"/>
      <pc:docMkLst>
        <pc:docMk/>
      </pc:docMkLst>
      <pc:sldChg chg="modSp mod">
        <pc:chgData name="Padilla, Geraldo B" userId="1ccde235-9939-4959-a55c-ff0119bc6d95" providerId="ADAL" clId="{0A197461-2DFF-4DAF-963D-BDCF4B86F2AA}" dt="2025-03-03T02:52:41.249" v="1003" actId="20577"/>
        <pc:sldMkLst>
          <pc:docMk/>
          <pc:sldMk cId="0" sldId="256"/>
        </pc:sldMkLst>
        <pc:spChg chg="mod">
          <ac:chgData name="Padilla, Geraldo B" userId="1ccde235-9939-4959-a55c-ff0119bc6d95" providerId="ADAL" clId="{0A197461-2DFF-4DAF-963D-BDCF4B86F2AA}" dt="2025-03-03T02:42:04.048" v="598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Padilla, Geraldo B" userId="1ccde235-9939-4959-a55c-ff0119bc6d95" providerId="ADAL" clId="{0A197461-2DFF-4DAF-963D-BDCF4B86F2AA}" dt="2025-03-03T01:54:39.545" v="1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Padilla, Geraldo B" userId="1ccde235-9939-4959-a55c-ff0119bc6d95" providerId="ADAL" clId="{0A197461-2DFF-4DAF-963D-BDCF4B86F2AA}" dt="2025-03-03T02:52:41.249" v="1003" actId="20577"/>
          <ac:spMkLst>
            <pc:docMk/>
            <pc:sldMk cId="0" sldId="256"/>
            <ac:spMk id="19" creationId="{7E2073EE-7292-5958-DBE6-DB109594FD76}"/>
          </ac:spMkLst>
        </pc:spChg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0" sldId="258"/>
        </pc:sldMkLst>
      </pc:sldChg>
      <pc:sldChg chg="addSp modSp mod">
        <pc:chgData name="Padilla, Geraldo B" userId="1ccde235-9939-4959-a55c-ff0119bc6d95" providerId="ADAL" clId="{0A197461-2DFF-4DAF-963D-BDCF4B86F2AA}" dt="2025-03-03T03:40:07.269" v="1985" actId="14100"/>
        <pc:sldMkLst>
          <pc:docMk/>
          <pc:sldMk cId="963640450" sldId="297"/>
        </pc:sldMkLst>
        <pc:spChg chg="mod">
          <ac:chgData name="Padilla, Geraldo B" userId="1ccde235-9939-4959-a55c-ff0119bc6d95" providerId="ADAL" clId="{0A197461-2DFF-4DAF-963D-BDCF4B86F2AA}" dt="2025-03-03T02:42:07.007" v="600" actId="20577"/>
          <ac:spMkLst>
            <pc:docMk/>
            <pc:sldMk cId="963640450" sldId="297"/>
            <ac:spMk id="2" creationId="{C14854F4-42BC-713F-96F7-540F71AA9060}"/>
          </ac:spMkLst>
        </pc:spChg>
        <pc:spChg chg="mod">
          <ac:chgData name="Padilla, Geraldo B" userId="1ccde235-9939-4959-a55c-ff0119bc6d95" providerId="ADAL" clId="{0A197461-2DFF-4DAF-963D-BDCF4B86F2AA}" dt="2025-03-03T01:57:52.117" v="48" actId="6549"/>
          <ac:spMkLst>
            <pc:docMk/>
            <pc:sldMk cId="963640450" sldId="297"/>
            <ac:spMk id="3" creationId="{085C3DDB-BC40-4489-3F00-DA3E0464DAC6}"/>
          </ac:spMkLst>
        </pc:spChg>
        <pc:spChg chg="add">
          <ac:chgData name="Padilla, Geraldo B" userId="1ccde235-9939-4959-a55c-ff0119bc6d95" providerId="ADAL" clId="{0A197461-2DFF-4DAF-963D-BDCF4B86F2AA}" dt="2025-03-03T01:56:34.391" v="33"/>
          <ac:spMkLst>
            <pc:docMk/>
            <pc:sldMk cId="963640450" sldId="297"/>
            <ac:spMk id="4" creationId="{CB92C929-AC0A-3594-D67B-74DF940B096E}"/>
          </ac:spMkLst>
        </pc:spChg>
        <pc:spChg chg="add">
          <ac:chgData name="Padilla, Geraldo B" userId="1ccde235-9939-4959-a55c-ff0119bc6d95" providerId="ADAL" clId="{0A197461-2DFF-4DAF-963D-BDCF4B86F2AA}" dt="2025-03-03T01:56:34.391" v="33"/>
          <ac:spMkLst>
            <pc:docMk/>
            <pc:sldMk cId="963640450" sldId="297"/>
            <ac:spMk id="5" creationId="{1F334796-0A1D-D3C1-3749-83CAFDFBDBF7}"/>
          </ac:spMkLst>
        </pc:spChg>
        <pc:spChg chg="add">
          <ac:chgData name="Padilla, Geraldo B" userId="1ccde235-9939-4959-a55c-ff0119bc6d95" providerId="ADAL" clId="{0A197461-2DFF-4DAF-963D-BDCF4B86F2AA}" dt="2025-03-03T01:56:49.050" v="39"/>
          <ac:spMkLst>
            <pc:docMk/>
            <pc:sldMk cId="963640450" sldId="297"/>
            <ac:spMk id="6" creationId="{D2F1A776-61A5-24A6-DD7B-F5904CB00A86}"/>
          </ac:spMkLst>
        </pc:spChg>
        <pc:spChg chg="add">
          <ac:chgData name="Padilla, Geraldo B" userId="1ccde235-9939-4959-a55c-ff0119bc6d95" providerId="ADAL" clId="{0A197461-2DFF-4DAF-963D-BDCF4B86F2AA}" dt="2025-03-03T01:56:49.050" v="39"/>
          <ac:spMkLst>
            <pc:docMk/>
            <pc:sldMk cId="963640450" sldId="297"/>
            <ac:spMk id="7" creationId="{D50BF454-ACE9-4A4F-C75D-52FBE43B4B33}"/>
          </ac:spMkLst>
        </pc:spChg>
        <pc:spChg chg="mod">
          <ac:chgData name="Padilla, Geraldo B" userId="1ccde235-9939-4959-a55c-ff0119bc6d95" providerId="ADAL" clId="{0A197461-2DFF-4DAF-963D-BDCF4B86F2AA}" dt="2025-03-03T03:40:07.269" v="1985" actId="14100"/>
          <ac:spMkLst>
            <pc:docMk/>
            <pc:sldMk cId="963640450" sldId="297"/>
            <ac:spMk id="19" creationId="{46C5D7E3-10EF-4764-E0E0-4868C450D856}"/>
          </ac:spMkLst>
        </pc:spChg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1965914856" sldId="298"/>
        </pc:sldMkLst>
      </pc:sldChg>
      <pc:sldChg chg="modSp add mod">
        <pc:chgData name="Padilla, Geraldo B" userId="1ccde235-9939-4959-a55c-ff0119bc6d95" providerId="ADAL" clId="{0A197461-2DFF-4DAF-963D-BDCF4B86F2AA}" dt="2025-03-03T03:40:03.843" v="1984" actId="14100"/>
        <pc:sldMkLst>
          <pc:docMk/>
          <pc:sldMk cId="3055898065" sldId="298"/>
        </pc:sldMkLst>
        <pc:spChg chg="mod">
          <ac:chgData name="Padilla, Geraldo B" userId="1ccde235-9939-4959-a55c-ff0119bc6d95" providerId="ADAL" clId="{0A197461-2DFF-4DAF-963D-BDCF4B86F2AA}" dt="2025-03-03T02:42:09.888" v="602" actId="20577"/>
          <ac:spMkLst>
            <pc:docMk/>
            <pc:sldMk cId="3055898065" sldId="298"/>
            <ac:spMk id="2" creationId="{8352EF2B-8463-8905-E9B5-8AB4F0601AB3}"/>
          </ac:spMkLst>
        </pc:spChg>
        <pc:spChg chg="mod">
          <ac:chgData name="Padilla, Geraldo B" userId="1ccde235-9939-4959-a55c-ff0119bc6d95" providerId="ADAL" clId="{0A197461-2DFF-4DAF-963D-BDCF4B86F2AA}" dt="2025-03-03T02:41:52.126" v="596" actId="6549"/>
          <ac:spMkLst>
            <pc:docMk/>
            <pc:sldMk cId="3055898065" sldId="298"/>
            <ac:spMk id="3" creationId="{81964CFF-DF0A-F4A3-BCAA-3018413E0DE4}"/>
          </ac:spMkLst>
        </pc:spChg>
        <pc:spChg chg="mod">
          <ac:chgData name="Padilla, Geraldo B" userId="1ccde235-9939-4959-a55c-ff0119bc6d95" providerId="ADAL" clId="{0A197461-2DFF-4DAF-963D-BDCF4B86F2AA}" dt="2025-03-03T03:40:03.843" v="1984" actId="14100"/>
          <ac:spMkLst>
            <pc:docMk/>
            <pc:sldMk cId="3055898065" sldId="298"/>
            <ac:spMk id="19" creationId="{65FAFC34-3F7D-281A-F8B9-70E099533E4C}"/>
          </ac:spMkLst>
        </pc:spChg>
      </pc:sldChg>
      <pc:sldChg chg="addSp delSp modSp add mod">
        <pc:chgData name="Padilla, Geraldo B" userId="1ccde235-9939-4959-a55c-ff0119bc6d95" providerId="ADAL" clId="{0A197461-2DFF-4DAF-963D-BDCF4B86F2AA}" dt="2025-03-03T03:23:49.619" v="1276" actId="20577"/>
        <pc:sldMkLst>
          <pc:docMk/>
          <pc:sldMk cId="333623022" sldId="299"/>
        </pc:sldMkLst>
        <pc:spChg chg="mod">
          <ac:chgData name="Padilla, Geraldo B" userId="1ccde235-9939-4959-a55c-ff0119bc6d95" providerId="ADAL" clId="{0A197461-2DFF-4DAF-963D-BDCF4B86F2AA}" dt="2025-03-03T03:23:49.619" v="1276" actId="20577"/>
          <ac:spMkLst>
            <pc:docMk/>
            <pc:sldMk cId="333623022" sldId="299"/>
            <ac:spMk id="2" creationId="{1C7DC2C9-D5C1-0F7C-F474-403996D50720}"/>
          </ac:spMkLst>
        </pc:spChg>
        <pc:spChg chg="mod">
          <ac:chgData name="Padilla, Geraldo B" userId="1ccde235-9939-4959-a55c-ff0119bc6d95" providerId="ADAL" clId="{0A197461-2DFF-4DAF-963D-BDCF4B86F2AA}" dt="2025-03-03T02:45:23.623" v="818" actId="20577"/>
          <ac:spMkLst>
            <pc:docMk/>
            <pc:sldMk cId="333623022" sldId="299"/>
            <ac:spMk id="3" creationId="{9A6D7ECD-080F-0795-D536-2419B9726E5B}"/>
          </ac:spMkLst>
        </pc:spChg>
        <pc:spChg chg="add mod">
          <ac:chgData name="Padilla, Geraldo B" userId="1ccde235-9939-4959-a55c-ff0119bc6d95" providerId="ADAL" clId="{0A197461-2DFF-4DAF-963D-BDCF4B86F2AA}" dt="2025-03-03T02:45:12.966" v="806"/>
          <ac:spMkLst>
            <pc:docMk/>
            <pc:sldMk cId="333623022" sldId="299"/>
            <ac:spMk id="4" creationId="{8F9A1082-1911-6379-7927-1EC37572E2EE}"/>
          </ac:spMkLst>
        </pc:spChg>
        <pc:spChg chg="add mod">
          <ac:chgData name="Padilla, Geraldo B" userId="1ccde235-9939-4959-a55c-ff0119bc6d95" providerId="ADAL" clId="{0A197461-2DFF-4DAF-963D-BDCF4B86F2AA}" dt="2025-03-03T02:45:12.966" v="806"/>
          <ac:spMkLst>
            <pc:docMk/>
            <pc:sldMk cId="333623022" sldId="299"/>
            <ac:spMk id="5" creationId="{347C52B1-6027-D6DF-0175-59B1759282B0}"/>
          </ac:spMkLst>
        </pc:spChg>
        <pc:spChg chg="add del mod">
          <ac:chgData name="Padilla, Geraldo B" userId="1ccde235-9939-4959-a55c-ff0119bc6d95" providerId="ADAL" clId="{0A197461-2DFF-4DAF-963D-BDCF4B86F2AA}" dt="2025-03-03T03:20:34.276" v="1072" actId="478"/>
          <ac:spMkLst>
            <pc:docMk/>
            <pc:sldMk cId="333623022" sldId="299"/>
            <ac:spMk id="8" creationId="{935DB45B-8ECB-7B59-C0D2-772BF96DABC3}"/>
          </ac:spMkLst>
        </pc:spChg>
        <pc:spChg chg="add mod">
          <ac:chgData name="Padilla, Geraldo B" userId="1ccde235-9939-4959-a55c-ff0119bc6d95" providerId="ADAL" clId="{0A197461-2DFF-4DAF-963D-BDCF4B86F2AA}" dt="2025-03-03T03:23:29.591" v="1273" actId="20577"/>
          <ac:spMkLst>
            <pc:docMk/>
            <pc:sldMk cId="333623022" sldId="299"/>
            <ac:spMk id="9" creationId="{48940F84-1C7D-5F73-5851-AA6D7DF30B9E}"/>
          </ac:spMkLst>
        </pc:spChg>
        <pc:spChg chg="del">
          <ac:chgData name="Padilla, Geraldo B" userId="1ccde235-9939-4959-a55c-ff0119bc6d95" providerId="ADAL" clId="{0A197461-2DFF-4DAF-963D-BDCF4B86F2AA}" dt="2025-03-03T02:53:43.951" v="1006" actId="478"/>
          <ac:spMkLst>
            <pc:docMk/>
            <pc:sldMk cId="333623022" sldId="299"/>
            <ac:spMk id="19" creationId="{0713A6EB-CB88-E654-849E-38F1706C493A}"/>
          </ac:spMkLst>
        </pc:spChg>
        <pc:picChg chg="add mod">
          <ac:chgData name="Padilla, Geraldo B" userId="1ccde235-9939-4959-a55c-ff0119bc6d95" providerId="ADAL" clId="{0A197461-2DFF-4DAF-963D-BDCF4B86F2AA}" dt="2025-03-03T03:18:07.243" v="1010" actId="1076"/>
          <ac:picMkLst>
            <pc:docMk/>
            <pc:sldMk cId="333623022" sldId="299"/>
            <ac:picMk id="7" creationId="{D3695923-C4C6-2F3F-C131-3B148B519396}"/>
          </ac:picMkLst>
        </pc:picChg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928963339" sldId="299"/>
        </pc:sldMkLst>
      </pc:sldChg>
      <pc:sldChg chg="addSp delSp modSp add mod">
        <pc:chgData name="Padilla, Geraldo B" userId="1ccde235-9939-4959-a55c-ff0119bc6d95" providerId="ADAL" clId="{0A197461-2DFF-4DAF-963D-BDCF4B86F2AA}" dt="2025-03-03T03:42:25.167" v="2115" actId="1076"/>
        <pc:sldMkLst>
          <pc:docMk/>
          <pc:sldMk cId="644896373" sldId="300"/>
        </pc:sldMkLst>
        <pc:spChg chg="mod">
          <ac:chgData name="Padilla, Geraldo B" userId="1ccde235-9939-4959-a55c-ff0119bc6d95" providerId="ADAL" clId="{0A197461-2DFF-4DAF-963D-BDCF4B86F2AA}" dt="2025-03-03T03:23:53.136" v="1277" actId="20577"/>
          <ac:spMkLst>
            <pc:docMk/>
            <pc:sldMk cId="644896373" sldId="300"/>
            <ac:spMk id="2" creationId="{1D672B57-23F3-C4B0-5D91-59D3C92DF1A6}"/>
          </ac:spMkLst>
        </pc:spChg>
        <pc:spChg chg="mod">
          <ac:chgData name="Padilla, Geraldo B" userId="1ccde235-9939-4959-a55c-ff0119bc6d95" providerId="ADAL" clId="{0A197461-2DFF-4DAF-963D-BDCF4B86F2AA}" dt="2025-03-03T03:25:27.807" v="1322" actId="20577"/>
          <ac:spMkLst>
            <pc:docMk/>
            <pc:sldMk cId="644896373" sldId="300"/>
            <ac:spMk id="3" creationId="{5525F45C-0F13-CC96-EFA5-4D87BE9699D0}"/>
          </ac:spMkLst>
        </pc:spChg>
        <pc:spChg chg="add mod">
          <ac:chgData name="Padilla, Geraldo B" userId="1ccde235-9939-4959-a55c-ff0119bc6d95" providerId="ADAL" clId="{0A197461-2DFF-4DAF-963D-BDCF4B86F2AA}" dt="2025-03-03T03:42:25.167" v="2115" actId="1076"/>
          <ac:spMkLst>
            <pc:docMk/>
            <pc:sldMk cId="644896373" sldId="300"/>
            <ac:spMk id="4" creationId="{C0107B21-10BE-859F-1D1A-F1474BE38AE4}"/>
          </ac:spMkLst>
        </pc:spChg>
        <pc:spChg chg="add">
          <ac:chgData name="Padilla, Geraldo B" userId="1ccde235-9939-4959-a55c-ff0119bc6d95" providerId="ADAL" clId="{0A197461-2DFF-4DAF-963D-BDCF4B86F2AA}" dt="2025-03-03T03:32:26.756" v="1715"/>
          <ac:spMkLst>
            <pc:docMk/>
            <pc:sldMk cId="644896373" sldId="300"/>
            <ac:spMk id="5" creationId="{33609689-6A47-623A-83F3-23E7261A50F7}"/>
          </ac:spMkLst>
        </pc:spChg>
        <pc:spChg chg="del">
          <ac:chgData name="Padilla, Geraldo B" userId="1ccde235-9939-4959-a55c-ff0119bc6d95" providerId="ADAL" clId="{0A197461-2DFF-4DAF-963D-BDCF4B86F2AA}" dt="2025-03-03T03:24:10.084" v="1279" actId="478"/>
          <ac:spMkLst>
            <pc:docMk/>
            <pc:sldMk cId="644896373" sldId="300"/>
            <ac:spMk id="9" creationId="{78366242-A7C4-D082-FA5B-432FE38E7AE0}"/>
          </ac:spMkLst>
        </pc:spChg>
        <pc:spChg chg="mod">
          <ac:chgData name="Padilla, Geraldo B" userId="1ccde235-9939-4959-a55c-ff0119bc6d95" providerId="ADAL" clId="{0A197461-2DFF-4DAF-963D-BDCF4B86F2AA}" dt="2025-03-03T03:39:54.618" v="1982" actId="1076"/>
          <ac:spMkLst>
            <pc:docMk/>
            <pc:sldMk cId="644896373" sldId="300"/>
            <ac:spMk id="16" creationId="{A5CC066F-90C2-B7C2-B778-D5169E48A897}"/>
          </ac:spMkLst>
        </pc:spChg>
        <pc:picChg chg="del">
          <ac:chgData name="Padilla, Geraldo B" userId="1ccde235-9939-4959-a55c-ff0119bc6d95" providerId="ADAL" clId="{0A197461-2DFF-4DAF-963D-BDCF4B86F2AA}" dt="2025-03-03T03:24:08.082" v="1278" actId="478"/>
          <ac:picMkLst>
            <pc:docMk/>
            <pc:sldMk cId="644896373" sldId="300"/>
            <ac:picMk id="7" creationId="{28C15194-37BA-CA61-A928-2BFDD2B2B4ED}"/>
          </ac:picMkLst>
        </pc:picChg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1641392002" sldId="300"/>
        </pc:sldMkLst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1460047832" sldId="301"/>
        </pc:sldMkLst>
      </pc:sldChg>
      <pc:sldChg chg="add">
        <pc:chgData name="Padilla, Geraldo B" userId="1ccde235-9939-4959-a55c-ff0119bc6d95" providerId="ADAL" clId="{0A197461-2DFF-4DAF-963D-BDCF4B86F2AA}" dt="2025-03-03T03:23:40.924" v="1275"/>
        <pc:sldMkLst>
          <pc:docMk/>
          <pc:sldMk cId="1795723748" sldId="301"/>
        </pc:sldMkLst>
      </pc:sldChg>
      <pc:sldChg chg="modSp add mod">
        <pc:chgData name="Padilla, Geraldo B" userId="1ccde235-9939-4959-a55c-ff0119bc6d95" providerId="ADAL" clId="{0A197461-2DFF-4DAF-963D-BDCF4B86F2AA}" dt="2025-03-03T03:43:59.999" v="2291" actId="20577"/>
        <pc:sldMkLst>
          <pc:docMk/>
          <pc:sldMk cId="2134335683" sldId="302"/>
        </pc:sldMkLst>
        <pc:spChg chg="mod">
          <ac:chgData name="Padilla, Geraldo B" userId="1ccde235-9939-4959-a55c-ff0119bc6d95" providerId="ADAL" clId="{0A197461-2DFF-4DAF-963D-BDCF4B86F2AA}" dt="2025-03-03T03:25:15.561" v="1318" actId="20577"/>
          <ac:spMkLst>
            <pc:docMk/>
            <pc:sldMk cId="2134335683" sldId="302"/>
            <ac:spMk id="3" creationId="{136A30C6-9E79-9E3F-4ECA-1002619C2A09}"/>
          </ac:spMkLst>
        </pc:spChg>
        <pc:spChg chg="mod">
          <ac:chgData name="Padilla, Geraldo B" userId="1ccde235-9939-4959-a55c-ff0119bc6d95" providerId="ADAL" clId="{0A197461-2DFF-4DAF-963D-BDCF4B86F2AA}" dt="2025-03-03T03:43:59.999" v="2291" actId="20577"/>
          <ac:spMkLst>
            <pc:docMk/>
            <pc:sldMk cId="2134335683" sldId="302"/>
            <ac:spMk id="4" creationId="{0462FCEB-183C-B032-B949-F6CC5AA35F4B}"/>
          </ac:spMkLst>
        </pc:spChg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4237017712" sldId="302"/>
        </pc:sldMkLst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3793769476" sldId="303"/>
        </pc:sldMkLst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2581060690" sldId="304"/>
        </pc:sldMkLst>
      </pc:sldChg>
      <pc:sldChg chg="del">
        <pc:chgData name="Padilla, Geraldo B" userId="1ccde235-9939-4959-a55c-ff0119bc6d95" providerId="ADAL" clId="{0A197461-2DFF-4DAF-963D-BDCF4B86F2AA}" dt="2025-03-03T02:41:30.297" v="582" actId="47"/>
        <pc:sldMkLst>
          <pc:docMk/>
          <pc:sldMk cId="1655536179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7B81E-CB07-422A-8D2A-4587E625BA97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26B55-FDFC-443B-AFD3-C403A4ACF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Nonconstant variance translates to incorrect SEs.</a:t>
            </a:r>
          </a:p>
          <a:p>
            <a:r>
              <a:rPr lang="es-CL" dirty="0" err="1"/>
              <a:t>Out-of-bounds</a:t>
            </a:r>
            <a:r>
              <a:rPr lang="es-CL" dirty="0"/>
              <a:t> </a:t>
            </a:r>
            <a:r>
              <a:rPr lang="es-CL" dirty="0" err="1"/>
              <a:t>predictions</a:t>
            </a:r>
            <a:r>
              <a:rPr lang="es-CL" dirty="0"/>
              <a:t>.</a:t>
            </a:r>
          </a:p>
          <a:p>
            <a:r>
              <a:rPr lang="en-US" dirty="0"/>
              <a:t>GLM "assumes" linear relationships != GLMs (and all models, in fact) assume whatever type of relationship you specified is correct</a:t>
            </a:r>
            <a:r>
              <a:rPr lang="es-CL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26B55-FDFC-443B-AFD3-C403A4ACF0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logistic regression we have odds ratios and integration is not needed to go to probs.</a:t>
            </a:r>
          </a:p>
          <a:p>
            <a:r>
              <a:rPr lang="en-US" dirty="0"/>
              <a:t>We could fit a probit model and compare its conclusions to those from the logistic model.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26B55-FDFC-443B-AFD3-C403A4ACF0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52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Predicted outcomes can be expressed in all three scales, but slopes cannot be expressed in terms of change in probability.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26B55-FDFC-443B-AFD3-C403A4ACF0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07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Difference in link functions for ordinal data.</a:t>
            </a:r>
          </a:p>
          <a:p>
            <a:r>
              <a:rPr lang="en-US" b="0" i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What </a:t>
            </a:r>
            <a:r>
              <a:rPr lang="en-US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choices are allowed (basically, cumulative for nominal is the only one that would be wrong).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26B55-FDFC-443B-AFD3-C403A4ACF0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84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6267450"/>
            <a:ext cx="9144000" cy="590550"/>
          </a:xfrm>
          <a:custGeom>
            <a:avLst/>
            <a:gdLst/>
            <a:ahLst/>
            <a:cxnLst/>
            <a:rect l="l" t="t" r="r" b="b"/>
            <a:pathLst>
              <a:path w="9144000" h="590550">
                <a:moveTo>
                  <a:pt x="9144000" y="0"/>
                </a:moveTo>
                <a:lnTo>
                  <a:pt x="0" y="0"/>
                </a:lnTo>
                <a:lnTo>
                  <a:pt x="0" y="590546"/>
                </a:lnTo>
                <a:lnTo>
                  <a:pt x="9144000" y="590546"/>
                </a:lnTo>
                <a:lnTo>
                  <a:pt x="9144000" y="0"/>
                </a:lnTo>
                <a:close/>
              </a:path>
            </a:pathLst>
          </a:custGeom>
          <a:solidFill>
            <a:srgbClr val="FEEAC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9144000" cy="2408682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  <a:ln>
            <a:solidFill>
              <a:srgbClr val="FEEAC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89504" y="847856"/>
            <a:ext cx="6764992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lang="en-US" sz="4800" spc="0" dirty="0">
                <a:latin typeface="Gill Sans MT"/>
                <a:cs typeface="Gill Sans MT"/>
              </a:rPr>
              <a:t>Formative Assessment #2</a:t>
            </a:r>
            <a:endParaRPr sz="4800" dirty="0">
              <a:latin typeface="Gill Sans MT"/>
              <a:cs typeface="Gill Sans MT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14400" y="6562725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solidFill>
                  <a:srgbClr val="585858"/>
                </a:solidFill>
                <a:latin typeface="Gill Sans MT"/>
                <a:cs typeface="Gill Sans MT"/>
              </a:rPr>
              <a:t>PS</a:t>
            </a:r>
            <a:r>
              <a:rPr sz="1200" spc="-4" dirty="0">
                <a:solidFill>
                  <a:srgbClr val="585858"/>
                </a:solidFill>
                <a:latin typeface="Gill Sans MT"/>
                <a:cs typeface="Gill Sans MT"/>
              </a:rPr>
              <a:t>Q</a:t>
            </a:r>
            <a:r>
              <a:rPr sz="1200" spc="0" dirty="0">
                <a:solidFill>
                  <a:srgbClr val="585858"/>
                </a:solidFill>
                <a:latin typeface="Gill Sans MT"/>
                <a:cs typeface="Gill Sans MT"/>
              </a:rPr>
              <a:t>F 6270</a:t>
            </a:r>
            <a:r>
              <a:rPr lang="en-US" sz="1200" dirty="0">
                <a:solidFill>
                  <a:srgbClr val="585858"/>
                </a:solidFill>
                <a:latin typeface="Gill Sans MT"/>
                <a:cs typeface="Gill Sans MT"/>
              </a:rPr>
              <a:t>: FA #2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2073EE-7292-5958-DBE6-DB109594FD76}"/>
              </a:ext>
            </a:extLst>
          </p:cNvPr>
          <p:cNvSpPr txBox="1"/>
          <p:nvPr/>
        </p:nvSpPr>
        <p:spPr>
          <a:xfrm>
            <a:off x="914400" y="2558280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egoe UI"/>
                <a:cs typeface="Segoe UI"/>
              </a:rPr>
              <a:t>Topics: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Segoe UI"/>
                <a:cs typeface="Segoe UI"/>
              </a:rPr>
              <a:t>Binary and ordinal outcomes. Discussion based on Lecture 2.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F05F72-186B-5A7B-02C9-B18505A7AB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>
            <a:extLst>
              <a:ext uri="{FF2B5EF4-FFF2-40B4-BE49-F238E27FC236}">
                <a16:creationId xmlns:a16="http://schemas.microsoft.com/office/drawing/2014/main" id="{C73F542E-E22B-D1E9-0C72-0C16489D56DC}"/>
              </a:ext>
            </a:extLst>
          </p:cNvPr>
          <p:cNvSpPr/>
          <p:nvPr/>
        </p:nvSpPr>
        <p:spPr>
          <a:xfrm>
            <a:off x="0" y="6267450"/>
            <a:ext cx="9144000" cy="590550"/>
          </a:xfrm>
          <a:custGeom>
            <a:avLst/>
            <a:gdLst/>
            <a:ahLst/>
            <a:cxnLst/>
            <a:rect l="l" t="t" r="r" b="b"/>
            <a:pathLst>
              <a:path w="9144000" h="590550">
                <a:moveTo>
                  <a:pt x="9144000" y="0"/>
                </a:moveTo>
                <a:lnTo>
                  <a:pt x="0" y="0"/>
                </a:lnTo>
                <a:lnTo>
                  <a:pt x="0" y="590546"/>
                </a:lnTo>
                <a:lnTo>
                  <a:pt x="9144000" y="590546"/>
                </a:lnTo>
                <a:lnTo>
                  <a:pt x="9144000" y="0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CD97FEB2-A023-7FDC-0B2E-FAD8E7CE56AE}"/>
              </a:ext>
            </a:extLst>
          </p:cNvPr>
          <p:cNvSpPr/>
          <p:nvPr/>
        </p:nvSpPr>
        <p:spPr>
          <a:xfrm>
            <a:off x="0" y="0"/>
            <a:ext cx="9144000" cy="2408682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C14854F4-42BC-713F-96F7-540F71AA9060}"/>
              </a:ext>
            </a:extLst>
          </p:cNvPr>
          <p:cNvSpPr txBox="1"/>
          <p:nvPr/>
        </p:nvSpPr>
        <p:spPr>
          <a:xfrm>
            <a:off x="914400" y="6562725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solidFill>
                  <a:srgbClr val="585858"/>
                </a:solidFill>
                <a:latin typeface="Gill Sans MT"/>
                <a:cs typeface="Gill Sans MT"/>
              </a:rPr>
              <a:t>PS</a:t>
            </a:r>
            <a:r>
              <a:rPr sz="1200" spc="-4" dirty="0">
                <a:solidFill>
                  <a:srgbClr val="585858"/>
                </a:solidFill>
                <a:latin typeface="Gill Sans MT"/>
                <a:cs typeface="Gill Sans MT"/>
              </a:rPr>
              <a:t>Q</a:t>
            </a:r>
            <a:r>
              <a:rPr sz="1200" spc="0" dirty="0">
                <a:solidFill>
                  <a:srgbClr val="585858"/>
                </a:solidFill>
                <a:latin typeface="Gill Sans MT"/>
                <a:cs typeface="Gill Sans MT"/>
              </a:rPr>
              <a:t>F 6270</a:t>
            </a:r>
            <a:r>
              <a:rPr lang="en-US" sz="1200" dirty="0">
                <a:solidFill>
                  <a:srgbClr val="585858"/>
                </a:solidFill>
                <a:latin typeface="Gill Sans MT"/>
                <a:cs typeface="Gill Sans MT"/>
              </a:rPr>
              <a:t>: FA #2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C5D7E3-10EF-4764-E0E0-4868C450D856}"/>
              </a:ext>
            </a:extLst>
          </p:cNvPr>
          <p:cNvSpPr txBox="1"/>
          <p:nvPr/>
        </p:nvSpPr>
        <p:spPr>
          <a:xfrm>
            <a:off x="895350" y="2534415"/>
            <a:ext cx="809625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/>
              <a:buChar char="•"/>
            </a:pPr>
            <a:r>
              <a:rPr lang="en-US" sz="2800" dirty="0">
                <a:latin typeface="Segoe UI"/>
                <a:cs typeface="Segoe UI"/>
              </a:rPr>
              <a:t>Based on slides 7–10: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Segoe UI"/>
                <a:cs typeface="Segoe UI"/>
              </a:rPr>
              <a:t>Mismatch between the outcome scale (categories) and the linear predictor.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Segoe UI"/>
                <a:cs typeface="Segoe UI"/>
              </a:rPr>
              <a:t>Violation of model assumptions: the residuals do not have a normal distribution (across predictor values) nor is their variance constant (across predicted values).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5C3DDB-BC40-4489-3F00-DA3E0464DAC6}"/>
              </a:ext>
            </a:extLst>
          </p:cNvPr>
          <p:cNvSpPr txBox="1"/>
          <p:nvPr/>
        </p:nvSpPr>
        <p:spPr>
          <a:xfrm>
            <a:off x="914400" y="108283"/>
            <a:ext cx="739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Gill Sans MT" panose="020B0502020104020203" pitchFamily="34" charset="0"/>
              </a:rPr>
              <a:t>Q1: What problems would be created by predicting a binary or ordinal outcome using a standard general linear model?</a:t>
            </a:r>
          </a:p>
        </p:txBody>
      </p:sp>
    </p:spTree>
    <p:extLst>
      <p:ext uri="{BB962C8B-B14F-4D97-AF65-F5344CB8AC3E}">
        <p14:creationId xmlns:p14="http://schemas.microsoft.com/office/powerpoint/2010/main" val="963640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CD4D6D-BCF6-7926-0E92-8E1AF60818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>
            <a:extLst>
              <a:ext uri="{FF2B5EF4-FFF2-40B4-BE49-F238E27FC236}">
                <a16:creationId xmlns:a16="http://schemas.microsoft.com/office/drawing/2014/main" id="{F1C4AEC6-18BF-E25D-4834-DB5742B7E88F}"/>
              </a:ext>
            </a:extLst>
          </p:cNvPr>
          <p:cNvSpPr/>
          <p:nvPr/>
        </p:nvSpPr>
        <p:spPr>
          <a:xfrm>
            <a:off x="0" y="6267450"/>
            <a:ext cx="9144000" cy="590550"/>
          </a:xfrm>
          <a:custGeom>
            <a:avLst/>
            <a:gdLst/>
            <a:ahLst/>
            <a:cxnLst/>
            <a:rect l="l" t="t" r="r" b="b"/>
            <a:pathLst>
              <a:path w="9144000" h="590550">
                <a:moveTo>
                  <a:pt x="9144000" y="0"/>
                </a:moveTo>
                <a:lnTo>
                  <a:pt x="0" y="0"/>
                </a:lnTo>
                <a:lnTo>
                  <a:pt x="0" y="590546"/>
                </a:lnTo>
                <a:lnTo>
                  <a:pt x="9144000" y="590546"/>
                </a:lnTo>
                <a:lnTo>
                  <a:pt x="9144000" y="0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DF3AA620-C9CE-C92A-5B16-8A13AC03CC1B}"/>
              </a:ext>
            </a:extLst>
          </p:cNvPr>
          <p:cNvSpPr/>
          <p:nvPr/>
        </p:nvSpPr>
        <p:spPr>
          <a:xfrm>
            <a:off x="0" y="0"/>
            <a:ext cx="9144000" cy="2408682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8352EF2B-8463-8905-E9B5-8AB4F0601AB3}"/>
              </a:ext>
            </a:extLst>
          </p:cNvPr>
          <p:cNvSpPr txBox="1"/>
          <p:nvPr/>
        </p:nvSpPr>
        <p:spPr>
          <a:xfrm>
            <a:off x="914400" y="6562725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solidFill>
                  <a:srgbClr val="585858"/>
                </a:solidFill>
                <a:latin typeface="Gill Sans MT"/>
                <a:cs typeface="Gill Sans MT"/>
              </a:rPr>
              <a:t>PS</a:t>
            </a:r>
            <a:r>
              <a:rPr sz="1200" spc="-4" dirty="0">
                <a:solidFill>
                  <a:srgbClr val="585858"/>
                </a:solidFill>
                <a:latin typeface="Gill Sans MT"/>
                <a:cs typeface="Gill Sans MT"/>
              </a:rPr>
              <a:t>Q</a:t>
            </a:r>
            <a:r>
              <a:rPr sz="1200" spc="0" dirty="0">
                <a:solidFill>
                  <a:srgbClr val="585858"/>
                </a:solidFill>
                <a:latin typeface="Gill Sans MT"/>
                <a:cs typeface="Gill Sans MT"/>
              </a:rPr>
              <a:t>F 6270</a:t>
            </a:r>
            <a:r>
              <a:rPr lang="en-US" sz="1200" dirty="0">
                <a:solidFill>
                  <a:srgbClr val="585858"/>
                </a:solidFill>
                <a:latin typeface="Gill Sans MT"/>
                <a:cs typeface="Gill Sans MT"/>
              </a:rPr>
              <a:t>: FA #2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FAFC34-3F7D-281A-F8B9-70E099533E4C}"/>
              </a:ext>
            </a:extLst>
          </p:cNvPr>
          <p:cNvSpPr txBox="1"/>
          <p:nvPr/>
        </p:nvSpPr>
        <p:spPr>
          <a:xfrm>
            <a:off x="895350" y="2534415"/>
            <a:ext cx="809625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/>
              <a:buChar char="•"/>
            </a:pPr>
            <a:r>
              <a:rPr lang="en-US" sz="2800" dirty="0">
                <a:latin typeface="Segoe UI"/>
                <a:cs typeface="Segoe UI"/>
              </a:rPr>
              <a:t>Based on slide 17: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latin typeface="Segoe UI"/>
                <a:cs typeface="Segoe UI"/>
              </a:rPr>
              <a:t>Models have different scales, but they lead to the same conclusion.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latin typeface="Segoe UI"/>
                <a:cs typeface="Segoe UI"/>
              </a:rPr>
              <a:t>Claude (v. 3.7 Sonnet) recommends: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“Thank you for your thoughtful suggestion. Probit and logistic regressions often yield similar results in practice. I chose the logistic  because…”</a:t>
            </a:r>
            <a:endParaRPr lang="en-US" sz="2800" dirty="0">
              <a:latin typeface="Segoe UI"/>
              <a:cs typeface="Segoe U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964CFF-DF0A-F4A3-BCAA-3018413E0DE4}"/>
              </a:ext>
            </a:extLst>
          </p:cNvPr>
          <p:cNvSpPr txBox="1"/>
          <p:nvPr/>
        </p:nvSpPr>
        <p:spPr>
          <a:xfrm>
            <a:off x="914400" y="108283"/>
            <a:ext cx="739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Gill Sans MT" panose="020B0502020104020203" pitchFamily="34" charset="0"/>
              </a:rPr>
              <a:t>Q2: What do you say to reviewer 3 who insists that you need to fit a probit regression instead of a logistic regression?</a:t>
            </a:r>
          </a:p>
        </p:txBody>
      </p:sp>
    </p:spTree>
    <p:extLst>
      <p:ext uri="{BB962C8B-B14F-4D97-AF65-F5344CB8AC3E}">
        <p14:creationId xmlns:p14="http://schemas.microsoft.com/office/powerpoint/2010/main" val="305589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411752-97D5-CD4D-9644-F0C96A38F3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>
            <a:extLst>
              <a:ext uri="{FF2B5EF4-FFF2-40B4-BE49-F238E27FC236}">
                <a16:creationId xmlns:a16="http://schemas.microsoft.com/office/drawing/2014/main" id="{B9B105B4-14D0-04E1-2C52-FE83A193207A}"/>
              </a:ext>
            </a:extLst>
          </p:cNvPr>
          <p:cNvSpPr/>
          <p:nvPr/>
        </p:nvSpPr>
        <p:spPr>
          <a:xfrm>
            <a:off x="0" y="6267450"/>
            <a:ext cx="9144000" cy="590550"/>
          </a:xfrm>
          <a:custGeom>
            <a:avLst/>
            <a:gdLst/>
            <a:ahLst/>
            <a:cxnLst/>
            <a:rect l="l" t="t" r="r" b="b"/>
            <a:pathLst>
              <a:path w="9144000" h="590550">
                <a:moveTo>
                  <a:pt x="9144000" y="0"/>
                </a:moveTo>
                <a:lnTo>
                  <a:pt x="0" y="0"/>
                </a:lnTo>
                <a:lnTo>
                  <a:pt x="0" y="590546"/>
                </a:lnTo>
                <a:lnTo>
                  <a:pt x="9144000" y="590546"/>
                </a:lnTo>
                <a:lnTo>
                  <a:pt x="9144000" y="0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949460BE-D580-A603-4F00-26ABC08BF4BE}"/>
              </a:ext>
            </a:extLst>
          </p:cNvPr>
          <p:cNvSpPr/>
          <p:nvPr/>
        </p:nvSpPr>
        <p:spPr>
          <a:xfrm>
            <a:off x="0" y="0"/>
            <a:ext cx="9144000" cy="2408682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1C7DC2C9-D5C1-0F7C-F474-403996D50720}"/>
              </a:ext>
            </a:extLst>
          </p:cNvPr>
          <p:cNvSpPr txBox="1"/>
          <p:nvPr/>
        </p:nvSpPr>
        <p:spPr>
          <a:xfrm>
            <a:off x="914400" y="6562725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solidFill>
                  <a:srgbClr val="585858"/>
                </a:solidFill>
                <a:latin typeface="Gill Sans MT"/>
                <a:cs typeface="Gill Sans MT"/>
              </a:rPr>
              <a:t>PS</a:t>
            </a:r>
            <a:r>
              <a:rPr sz="1200" spc="-4" dirty="0">
                <a:solidFill>
                  <a:srgbClr val="585858"/>
                </a:solidFill>
                <a:latin typeface="Gill Sans MT"/>
                <a:cs typeface="Gill Sans MT"/>
              </a:rPr>
              <a:t>Q</a:t>
            </a:r>
            <a:r>
              <a:rPr sz="1200" spc="0" dirty="0">
                <a:solidFill>
                  <a:srgbClr val="585858"/>
                </a:solidFill>
                <a:latin typeface="Gill Sans MT"/>
                <a:cs typeface="Gill Sans MT"/>
              </a:rPr>
              <a:t>F 6270</a:t>
            </a:r>
            <a:r>
              <a:rPr lang="en-US" sz="1200" dirty="0">
                <a:solidFill>
                  <a:srgbClr val="585858"/>
                </a:solidFill>
                <a:latin typeface="Gill Sans MT"/>
                <a:cs typeface="Gill Sans MT"/>
              </a:rPr>
              <a:t>: FA #2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6D7ECD-080F-0795-D536-2419B9726E5B}"/>
              </a:ext>
            </a:extLst>
          </p:cNvPr>
          <p:cNvSpPr txBox="1"/>
          <p:nvPr/>
        </p:nvSpPr>
        <p:spPr>
          <a:xfrm>
            <a:off x="914400" y="108283"/>
            <a:ext cx="739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Gill Sans MT" panose="020B0502020104020203" pitchFamily="34" charset="0"/>
              </a:rPr>
              <a:t>Q3: In trying to predict a binary outcome, how do the outcome scales of logit, odds, and probability relate to each other?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695923-C4C6-2F3F-C131-3B148B519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8044" y="3646247"/>
            <a:ext cx="6180356" cy="262912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8940F84-1C7D-5F73-5851-AA6D7DF30B9E}"/>
              </a:ext>
            </a:extLst>
          </p:cNvPr>
          <p:cNvSpPr txBox="1"/>
          <p:nvPr/>
        </p:nvSpPr>
        <p:spPr>
          <a:xfrm>
            <a:off x="1600200" y="290578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/>
              <a:t>logit = 0 </a:t>
            </a:r>
            <a:r>
              <a:rPr lang="en-US" sz="2800" dirty="0">
                <a:sym typeface="Wingdings" panose="05000000000000000000" pitchFamily="2" charset="2"/>
              </a:rPr>
              <a:t>↔ </a:t>
            </a:r>
            <a:r>
              <a:rPr lang="en-US" sz="2800" dirty="0"/>
              <a:t>odds = 1 ↔probability = .5</a:t>
            </a:r>
            <a:endParaRPr lang="en-US" sz="2800" dirty="0">
              <a:latin typeface="Segoe UI"/>
              <a:cs typeface="Segoe U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ED617-FCE7-D6C0-C208-3E56A7365C42}"/>
              </a:ext>
            </a:extLst>
          </p:cNvPr>
          <p:cNvSpPr txBox="1"/>
          <p:nvPr/>
        </p:nvSpPr>
        <p:spPr>
          <a:xfrm>
            <a:off x="228600" y="2358261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/>
              <a:t>Based on slide 12:</a:t>
            </a:r>
            <a:endParaRPr lang="en-US" sz="2800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3362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4A0C9D-86B5-A510-2E63-B2600FCB3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>
            <a:extLst>
              <a:ext uri="{FF2B5EF4-FFF2-40B4-BE49-F238E27FC236}">
                <a16:creationId xmlns:a16="http://schemas.microsoft.com/office/drawing/2014/main" id="{A5CC066F-90C2-B7C2-B778-D5169E48A897}"/>
              </a:ext>
            </a:extLst>
          </p:cNvPr>
          <p:cNvSpPr/>
          <p:nvPr/>
        </p:nvSpPr>
        <p:spPr>
          <a:xfrm>
            <a:off x="0" y="6267450"/>
            <a:ext cx="9144000" cy="590550"/>
          </a:xfrm>
          <a:custGeom>
            <a:avLst/>
            <a:gdLst/>
            <a:ahLst/>
            <a:cxnLst/>
            <a:rect l="l" t="t" r="r" b="b"/>
            <a:pathLst>
              <a:path w="9144000" h="590550">
                <a:moveTo>
                  <a:pt x="9144000" y="0"/>
                </a:moveTo>
                <a:lnTo>
                  <a:pt x="0" y="0"/>
                </a:lnTo>
                <a:lnTo>
                  <a:pt x="0" y="590546"/>
                </a:lnTo>
                <a:lnTo>
                  <a:pt x="9144000" y="590546"/>
                </a:lnTo>
                <a:lnTo>
                  <a:pt x="9144000" y="0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32844CF3-1012-D204-028F-A29C7FDB08C9}"/>
              </a:ext>
            </a:extLst>
          </p:cNvPr>
          <p:cNvSpPr/>
          <p:nvPr/>
        </p:nvSpPr>
        <p:spPr>
          <a:xfrm>
            <a:off x="0" y="0"/>
            <a:ext cx="9144000" cy="2408682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1D672B57-23F3-C4B0-5D91-59D3C92DF1A6}"/>
              </a:ext>
            </a:extLst>
          </p:cNvPr>
          <p:cNvSpPr txBox="1"/>
          <p:nvPr/>
        </p:nvSpPr>
        <p:spPr>
          <a:xfrm>
            <a:off x="914400" y="6562725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solidFill>
                  <a:srgbClr val="585858"/>
                </a:solidFill>
                <a:latin typeface="Gill Sans MT"/>
                <a:cs typeface="Gill Sans MT"/>
              </a:rPr>
              <a:t>PS</a:t>
            </a:r>
            <a:r>
              <a:rPr sz="1200" spc="-4" dirty="0">
                <a:solidFill>
                  <a:srgbClr val="585858"/>
                </a:solidFill>
                <a:latin typeface="Gill Sans MT"/>
                <a:cs typeface="Gill Sans MT"/>
              </a:rPr>
              <a:t>Q</a:t>
            </a:r>
            <a:r>
              <a:rPr sz="1200" spc="0" dirty="0">
                <a:solidFill>
                  <a:srgbClr val="585858"/>
                </a:solidFill>
                <a:latin typeface="Gill Sans MT"/>
                <a:cs typeface="Gill Sans MT"/>
              </a:rPr>
              <a:t>F 6270</a:t>
            </a:r>
            <a:r>
              <a:rPr lang="en-US" sz="1200" dirty="0">
                <a:solidFill>
                  <a:srgbClr val="585858"/>
                </a:solidFill>
                <a:latin typeface="Gill Sans MT"/>
                <a:cs typeface="Gill Sans MT"/>
              </a:rPr>
              <a:t>: FA #2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25F45C-0F13-CC96-EFA5-4D87BE9699D0}"/>
              </a:ext>
            </a:extLst>
          </p:cNvPr>
          <p:cNvSpPr txBox="1"/>
          <p:nvPr/>
        </p:nvSpPr>
        <p:spPr>
          <a:xfrm>
            <a:off x="914400" y="108283"/>
            <a:ext cx="7391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Gill Sans MT" panose="020B0502020104020203" pitchFamily="34" charset="0"/>
              </a:rPr>
              <a:t>Q4.1: Describe how a cumulative logit or probit link function works for ordinal outcomes.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107B21-10BE-859F-1D1A-F1474BE38AE4}"/>
              </a:ext>
            </a:extLst>
          </p:cNvPr>
          <p:cNvSpPr txBox="1"/>
          <p:nvPr/>
        </p:nvSpPr>
        <p:spPr>
          <a:xfrm>
            <a:off x="883805" y="2413992"/>
            <a:ext cx="824865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/>
              <a:buChar char="•"/>
            </a:pPr>
            <a:r>
              <a:rPr lang="en-US" sz="2800" dirty="0">
                <a:latin typeface="Segoe UI"/>
                <a:cs typeface="Segoe UI"/>
              </a:rPr>
              <a:t>Based on slides 30–34:</a:t>
            </a:r>
            <a:endParaRPr lang="en-US" sz="2800" i="1" dirty="0">
              <a:latin typeface="Segoe UI"/>
              <a:cs typeface="Segoe UI"/>
            </a:endParaRPr>
          </a:p>
          <a:p>
            <a:pPr>
              <a:spcAft>
                <a:spcPts val="1200"/>
              </a:spcAft>
            </a:pPr>
            <a:r>
              <a:rPr lang="en-US" sz="2800" dirty="0">
                <a:latin typeface="Segoe UI"/>
                <a:cs typeface="Segoe UI"/>
              </a:rPr>
              <a:t>The role of the link functions remains the same: to transform the conditional mean of the outcome.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latin typeface="Segoe UI"/>
                <a:cs typeface="Segoe UI"/>
              </a:rPr>
              <a:t>Categorical outcomes need binary submodels to be predicted.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latin typeface="Segoe UI"/>
                <a:cs typeface="Segoe UI"/>
              </a:rPr>
              <a:t>Cumulative link functions create binary submodels that divide lower vs higher categories.</a:t>
            </a:r>
          </a:p>
        </p:txBody>
      </p:sp>
    </p:spTree>
    <p:extLst>
      <p:ext uri="{BB962C8B-B14F-4D97-AF65-F5344CB8AC3E}">
        <p14:creationId xmlns:p14="http://schemas.microsoft.com/office/powerpoint/2010/main" val="644896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FF53EC-1C1B-414A-21E6-41124EE1CB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>
            <a:extLst>
              <a:ext uri="{FF2B5EF4-FFF2-40B4-BE49-F238E27FC236}">
                <a16:creationId xmlns:a16="http://schemas.microsoft.com/office/drawing/2014/main" id="{B187D6ED-C66C-7774-7AC7-A9C331626823}"/>
              </a:ext>
            </a:extLst>
          </p:cNvPr>
          <p:cNvSpPr/>
          <p:nvPr/>
        </p:nvSpPr>
        <p:spPr>
          <a:xfrm>
            <a:off x="0" y="6267450"/>
            <a:ext cx="9144000" cy="590550"/>
          </a:xfrm>
          <a:custGeom>
            <a:avLst/>
            <a:gdLst/>
            <a:ahLst/>
            <a:cxnLst/>
            <a:rect l="l" t="t" r="r" b="b"/>
            <a:pathLst>
              <a:path w="9144000" h="590550">
                <a:moveTo>
                  <a:pt x="9144000" y="0"/>
                </a:moveTo>
                <a:lnTo>
                  <a:pt x="0" y="0"/>
                </a:lnTo>
                <a:lnTo>
                  <a:pt x="0" y="590546"/>
                </a:lnTo>
                <a:lnTo>
                  <a:pt x="9144000" y="590546"/>
                </a:lnTo>
                <a:lnTo>
                  <a:pt x="9144000" y="0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434261A0-A469-279E-6A42-94B84506386C}"/>
              </a:ext>
            </a:extLst>
          </p:cNvPr>
          <p:cNvSpPr/>
          <p:nvPr/>
        </p:nvSpPr>
        <p:spPr>
          <a:xfrm>
            <a:off x="0" y="0"/>
            <a:ext cx="9144000" cy="2408682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26314648-9D4D-9BC8-D151-FEDEED74A67B}"/>
              </a:ext>
            </a:extLst>
          </p:cNvPr>
          <p:cNvSpPr txBox="1"/>
          <p:nvPr/>
        </p:nvSpPr>
        <p:spPr>
          <a:xfrm>
            <a:off x="914400" y="6562725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solidFill>
                  <a:srgbClr val="585858"/>
                </a:solidFill>
                <a:latin typeface="Gill Sans MT"/>
                <a:cs typeface="Gill Sans MT"/>
              </a:rPr>
              <a:t>PS</a:t>
            </a:r>
            <a:r>
              <a:rPr sz="1200" spc="-4" dirty="0">
                <a:solidFill>
                  <a:srgbClr val="585858"/>
                </a:solidFill>
                <a:latin typeface="Gill Sans MT"/>
                <a:cs typeface="Gill Sans MT"/>
              </a:rPr>
              <a:t>Q</a:t>
            </a:r>
            <a:r>
              <a:rPr sz="1200" spc="0" dirty="0">
                <a:solidFill>
                  <a:srgbClr val="585858"/>
                </a:solidFill>
                <a:latin typeface="Gill Sans MT"/>
                <a:cs typeface="Gill Sans MT"/>
              </a:rPr>
              <a:t>F 6270</a:t>
            </a:r>
            <a:r>
              <a:rPr lang="en-US" sz="1200" dirty="0">
                <a:solidFill>
                  <a:srgbClr val="585858"/>
                </a:solidFill>
                <a:latin typeface="Gill Sans MT"/>
                <a:cs typeface="Gill Sans MT"/>
              </a:rPr>
              <a:t>: FA #2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6A30C6-9E79-9E3F-4ECA-1002619C2A09}"/>
              </a:ext>
            </a:extLst>
          </p:cNvPr>
          <p:cNvSpPr txBox="1"/>
          <p:nvPr/>
        </p:nvSpPr>
        <p:spPr>
          <a:xfrm>
            <a:off x="914400" y="108283"/>
            <a:ext cx="739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Gill Sans MT" panose="020B0502020104020203" pitchFamily="34" charset="0"/>
              </a:rPr>
              <a:t>Q4.2: How does a cumulative link function for ordinal outcomes differ from the link function used for nominal outcomes?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62FCEB-183C-B032-B949-F6CC5AA35F4B}"/>
              </a:ext>
            </a:extLst>
          </p:cNvPr>
          <p:cNvSpPr txBox="1"/>
          <p:nvPr/>
        </p:nvSpPr>
        <p:spPr>
          <a:xfrm>
            <a:off x="895350" y="2534415"/>
            <a:ext cx="73152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/>
              <a:buChar char="•"/>
            </a:pPr>
            <a:r>
              <a:rPr lang="en-US" sz="2800" dirty="0">
                <a:latin typeface="Segoe UI"/>
                <a:cs typeface="Segoe UI"/>
              </a:rPr>
              <a:t>Based on slide 36: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latin typeface="Segoe UI"/>
                <a:cs typeface="Segoe UI"/>
              </a:rPr>
              <a:t>The format of the binary submodels is different: all lower vs higher categories under cumulative link function, or two categories per submodel under baseline category link function.</a:t>
            </a:r>
          </a:p>
        </p:txBody>
      </p:sp>
    </p:spTree>
    <p:extLst>
      <p:ext uri="{BB962C8B-B14F-4D97-AF65-F5344CB8AC3E}">
        <p14:creationId xmlns:p14="http://schemas.microsoft.com/office/powerpoint/2010/main" val="2134335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D9FF8-B91C-C1FB-43FE-882D7280B7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>
            <a:extLst>
              <a:ext uri="{FF2B5EF4-FFF2-40B4-BE49-F238E27FC236}">
                <a16:creationId xmlns:a16="http://schemas.microsoft.com/office/drawing/2014/main" id="{BA5A5576-357D-19EF-D16F-F71F2CC15328}"/>
              </a:ext>
            </a:extLst>
          </p:cNvPr>
          <p:cNvSpPr/>
          <p:nvPr/>
        </p:nvSpPr>
        <p:spPr>
          <a:xfrm>
            <a:off x="0" y="6267450"/>
            <a:ext cx="9144000" cy="590550"/>
          </a:xfrm>
          <a:custGeom>
            <a:avLst/>
            <a:gdLst/>
            <a:ahLst/>
            <a:cxnLst/>
            <a:rect l="l" t="t" r="r" b="b"/>
            <a:pathLst>
              <a:path w="9144000" h="590550">
                <a:moveTo>
                  <a:pt x="9144000" y="0"/>
                </a:moveTo>
                <a:lnTo>
                  <a:pt x="0" y="0"/>
                </a:lnTo>
                <a:lnTo>
                  <a:pt x="0" y="590546"/>
                </a:lnTo>
                <a:lnTo>
                  <a:pt x="9144000" y="590546"/>
                </a:lnTo>
                <a:lnTo>
                  <a:pt x="9144000" y="0"/>
                </a:lnTo>
                <a:close/>
              </a:path>
            </a:pathLst>
          </a:custGeom>
          <a:solidFill>
            <a:srgbClr val="FEEAC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E5C6F461-E02F-C00B-C5B0-3A606BA92EFA}"/>
              </a:ext>
            </a:extLst>
          </p:cNvPr>
          <p:cNvSpPr/>
          <p:nvPr/>
        </p:nvSpPr>
        <p:spPr>
          <a:xfrm>
            <a:off x="0" y="0"/>
            <a:ext cx="9144000" cy="2408682"/>
          </a:xfrm>
          <a:custGeom>
            <a:avLst/>
            <a:gdLst/>
            <a:ahLst/>
            <a:cxnLst/>
            <a:rect l="l" t="t" r="r" b="b"/>
            <a:pathLst>
              <a:path w="9144000" h="2408682">
                <a:moveTo>
                  <a:pt x="0" y="2408682"/>
                </a:moveTo>
                <a:lnTo>
                  <a:pt x="9144000" y="2408682"/>
                </a:lnTo>
                <a:lnTo>
                  <a:pt x="9144000" y="0"/>
                </a:lnTo>
                <a:lnTo>
                  <a:pt x="0" y="0"/>
                </a:lnTo>
                <a:lnTo>
                  <a:pt x="0" y="2408682"/>
                </a:lnTo>
                <a:close/>
              </a:path>
            </a:pathLst>
          </a:custGeom>
          <a:solidFill>
            <a:srgbClr val="FEEAC1"/>
          </a:solidFill>
          <a:ln>
            <a:solidFill>
              <a:srgbClr val="FEEAC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802685D9-11BD-6491-3D04-FB222DF5840B}"/>
              </a:ext>
            </a:extLst>
          </p:cNvPr>
          <p:cNvSpPr txBox="1"/>
          <p:nvPr/>
        </p:nvSpPr>
        <p:spPr>
          <a:xfrm>
            <a:off x="1189504" y="847856"/>
            <a:ext cx="6764992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lang="en-US" sz="4800" spc="0" dirty="0">
                <a:latin typeface="Gill Sans MT"/>
                <a:cs typeface="Gill Sans MT"/>
              </a:rPr>
              <a:t>Formative Assessment #2</a:t>
            </a:r>
            <a:endParaRPr sz="4800" dirty="0">
              <a:latin typeface="Gill Sans MT"/>
              <a:cs typeface="Gill Sans MT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6973172A-6597-7F40-87C4-58141441B526}"/>
              </a:ext>
            </a:extLst>
          </p:cNvPr>
          <p:cNvSpPr txBox="1"/>
          <p:nvPr/>
        </p:nvSpPr>
        <p:spPr>
          <a:xfrm>
            <a:off x="914400" y="6562725"/>
            <a:ext cx="1887220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200" spc="0" dirty="0">
                <a:solidFill>
                  <a:srgbClr val="585858"/>
                </a:solidFill>
                <a:latin typeface="Gill Sans MT"/>
                <a:cs typeface="Gill Sans MT"/>
              </a:rPr>
              <a:t>PS</a:t>
            </a:r>
            <a:r>
              <a:rPr sz="1200" spc="-4" dirty="0">
                <a:solidFill>
                  <a:srgbClr val="585858"/>
                </a:solidFill>
                <a:latin typeface="Gill Sans MT"/>
                <a:cs typeface="Gill Sans MT"/>
              </a:rPr>
              <a:t>Q</a:t>
            </a:r>
            <a:r>
              <a:rPr sz="1200" spc="0" dirty="0">
                <a:solidFill>
                  <a:srgbClr val="585858"/>
                </a:solidFill>
                <a:latin typeface="Gill Sans MT"/>
                <a:cs typeface="Gill Sans MT"/>
              </a:rPr>
              <a:t>F 6270</a:t>
            </a:r>
            <a:r>
              <a:rPr lang="en-US" sz="1200" dirty="0">
                <a:solidFill>
                  <a:srgbClr val="585858"/>
                </a:solidFill>
                <a:latin typeface="Gill Sans MT"/>
                <a:cs typeface="Gill Sans MT"/>
              </a:rPr>
              <a:t>: FA #2</a:t>
            </a:r>
            <a:endParaRPr sz="1200" dirty="0">
              <a:latin typeface="Gill Sans MT"/>
              <a:cs typeface="Gill Sans M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6BA63FC-C8A0-49F8-3CB2-FBCBBDF249E1}"/>
              </a:ext>
            </a:extLst>
          </p:cNvPr>
          <p:cNvSpPr txBox="1"/>
          <p:nvPr/>
        </p:nvSpPr>
        <p:spPr>
          <a:xfrm>
            <a:off x="914400" y="2558280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egoe UI"/>
                <a:cs typeface="Segoe UI"/>
              </a:rPr>
              <a:t>Topics: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Segoe UI"/>
                <a:cs typeface="Segoe UI"/>
              </a:rPr>
              <a:t>Binary and ordinal outcomes. Discussion based on Lecture 2.</a:t>
            </a:r>
          </a:p>
        </p:txBody>
      </p:sp>
    </p:spTree>
    <p:extLst>
      <p:ext uri="{BB962C8B-B14F-4D97-AF65-F5344CB8AC3E}">
        <p14:creationId xmlns:p14="http://schemas.microsoft.com/office/powerpoint/2010/main" val="1795723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506</Words>
  <Application>Microsoft Office PowerPoint</Application>
  <PresentationFormat>On-screen Show (4:3)</PresentationFormat>
  <Paragraphs>45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Arial</vt:lpstr>
      <vt:lpstr>Gill Sans MT</vt:lpstr>
      <vt:lpstr>Segoe UI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Geraldo Padilla F.</cp:lastModifiedBy>
  <cp:revision>1</cp:revision>
  <dcterms:modified xsi:type="dcterms:W3CDTF">2025-03-04T18:23:23Z</dcterms:modified>
</cp:coreProperties>
</file>